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1" r:id="rId1"/>
    <p:sldMasterId id="2147483712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EB Garamond" panose="020B0604020202020204" charset="0"/>
      <p:bold r:id="rId24"/>
      <p:boldItalic r:id="rId25"/>
    </p:embeddedFont>
    <p:embeddedFont>
      <p:font typeface="Merriweather" panose="020B0604020202020204" charset="0"/>
      <p:regular r:id="rId26"/>
      <p:bold r:id="rId27"/>
      <p:italic r:id="rId28"/>
      <p:boldItalic r:id="rId29"/>
    </p:embeddedFont>
    <p:embeddedFont>
      <p:font typeface="Source Code Pr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/>
          <p:nvPr/>
        </p:nvSpPr>
        <p:spPr>
          <a:xfrm>
            <a:off x="0" y="4251158"/>
            <a:ext cx="12192000" cy="2606842"/>
          </a:xfrm>
          <a:prstGeom prst="rect">
            <a:avLst/>
          </a:prstGeom>
          <a:gradFill>
            <a:gsLst>
              <a:gs pos="0">
                <a:srgbClr val="76DBF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812758" y="4700582"/>
            <a:ext cx="8807116" cy="91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Century Gothic"/>
              <a:buNone/>
              <a:defRPr sz="5500" b="1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812758" y="5949257"/>
            <a:ext cx="9144000" cy="60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dk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" name="Google Shape;29;p2"/>
          <p:cNvCxnSpPr/>
          <p:nvPr/>
        </p:nvCxnSpPr>
        <p:spPr>
          <a:xfrm>
            <a:off x="1957137" y="5794209"/>
            <a:ext cx="930442" cy="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2"/>
          <p:cNvCxnSpPr/>
          <p:nvPr/>
        </p:nvCxnSpPr>
        <p:spPr>
          <a:xfrm rot="-5400000">
            <a:off x="10391274" y="685801"/>
            <a:ext cx="137160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2"/>
          <p:cNvSpPr txBox="1">
            <a:spLocks noGrp="1"/>
          </p:cNvSpPr>
          <p:nvPr>
            <p:ph type="body" idx="2"/>
          </p:nvPr>
        </p:nvSpPr>
        <p:spPr>
          <a:xfrm>
            <a:off x="9416048" y="1013969"/>
            <a:ext cx="1460500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>
            <a:spLocks noGrp="1"/>
          </p:cNvSpPr>
          <p:nvPr>
            <p:ph type="pic" idx="2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body" idx="1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>
            <a:spLocks noGrp="1"/>
          </p:cNvSpPr>
          <p:nvPr>
            <p:ph type="pic" idx="2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2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body" idx="2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2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hank You Slide">
  <p:cSld name="2_Thank You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>
            <a:off x="0" y="4251158"/>
            <a:ext cx="12192000" cy="2606842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4"/>
          <p:cNvSpPr txBox="1">
            <a:spLocks noGrp="1"/>
          </p:cNvSpPr>
          <p:nvPr>
            <p:ph type="ctrTitle"/>
          </p:nvPr>
        </p:nvSpPr>
        <p:spPr>
          <a:xfrm>
            <a:off x="1812758" y="4700332"/>
            <a:ext cx="8807116" cy="91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  <a:defRPr sz="55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ubTitle" idx="1"/>
          </p:nvPr>
        </p:nvSpPr>
        <p:spPr>
          <a:xfrm>
            <a:off x="1812758" y="5963075"/>
            <a:ext cx="9144000" cy="60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2" name="Google Shape;52;p4"/>
          <p:cNvCxnSpPr/>
          <p:nvPr/>
        </p:nvCxnSpPr>
        <p:spPr>
          <a:xfrm>
            <a:off x="1957137" y="5808027"/>
            <a:ext cx="930442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4"/>
          <p:cNvCxnSpPr/>
          <p:nvPr/>
        </p:nvCxnSpPr>
        <p:spPr>
          <a:xfrm rot="-5400000">
            <a:off x="10391274" y="685801"/>
            <a:ext cx="1371600" cy="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4"/>
          <p:cNvSpPr txBox="1">
            <a:spLocks noGrp="1"/>
          </p:cNvSpPr>
          <p:nvPr>
            <p:ph type="body" idx="2"/>
          </p:nvPr>
        </p:nvSpPr>
        <p:spPr>
          <a:xfrm>
            <a:off x="9416048" y="1006893"/>
            <a:ext cx="1460500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0" y="4251158"/>
            <a:ext cx="12192000" cy="2606842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2"/>
          <p:cNvSpPr txBox="1">
            <a:spLocks noGrp="1"/>
          </p:cNvSpPr>
          <p:nvPr>
            <p:ph type="ctrTitle"/>
          </p:nvPr>
        </p:nvSpPr>
        <p:spPr>
          <a:xfrm>
            <a:off x="1812758" y="4700582"/>
            <a:ext cx="8807116" cy="91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  <a:defRPr sz="55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1812758" y="5949257"/>
            <a:ext cx="9144000" cy="60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81" name="Google Shape;181;p22"/>
          <p:cNvCxnSpPr/>
          <p:nvPr/>
        </p:nvCxnSpPr>
        <p:spPr>
          <a:xfrm>
            <a:off x="1957137" y="5794209"/>
            <a:ext cx="930442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22"/>
          <p:cNvCxnSpPr/>
          <p:nvPr/>
        </p:nvCxnSpPr>
        <p:spPr>
          <a:xfrm rot="-5400000">
            <a:off x="10391274" y="685801"/>
            <a:ext cx="1371600" cy="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22"/>
          <p:cNvSpPr txBox="1">
            <a:spLocks noGrp="1"/>
          </p:cNvSpPr>
          <p:nvPr>
            <p:ph type="body" idx="2"/>
          </p:nvPr>
        </p:nvSpPr>
        <p:spPr>
          <a:xfrm>
            <a:off x="9416048" y="1013969"/>
            <a:ext cx="1460500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23"/>
          <p:cNvSpPr txBox="1">
            <a:spLocks noGrp="1"/>
          </p:cNvSpPr>
          <p:nvPr>
            <p:ph type="ctrTitle"/>
          </p:nvPr>
        </p:nvSpPr>
        <p:spPr>
          <a:xfrm>
            <a:off x="1812758" y="318288"/>
            <a:ext cx="880711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  <a:defRPr sz="55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1"/>
          </p:nvPr>
        </p:nvSpPr>
        <p:spPr>
          <a:xfrm>
            <a:off x="1812758" y="3052756"/>
            <a:ext cx="9144000" cy="13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2" name="Google Shape;192;p23"/>
          <p:cNvCxnSpPr/>
          <p:nvPr/>
        </p:nvCxnSpPr>
        <p:spPr>
          <a:xfrm>
            <a:off x="1957137" y="2897709"/>
            <a:ext cx="930442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23"/>
          <p:cNvCxnSpPr/>
          <p:nvPr/>
        </p:nvCxnSpPr>
        <p:spPr>
          <a:xfrm rot="-5400000">
            <a:off x="10391274" y="6172200"/>
            <a:ext cx="137160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4" name="Google Shape;194;p23"/>
          <p:cNvSpPr txBox="1">
            <a:spLocks noGrp="1"/>
          </p:cNvSpPr>
          <p:nvPr>
            <p:ph type="body" idx="2"/>
          </p:nvPr>
        </p:nvSpPr>
        <p:spPr>
          <a:xfrm>
            <a:off x="9416048" y="5396630"/>
            <a:ext cx="1460500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24"/>
          <p:cNvSpPr txBox="1">
            <a:spLocks noGrp="1"/>
          </p:cNvSpPr>
          <p:nvPr>
            <p:ph type="ctrTitle"/>
          </p:nvPr>
        </p:nvSpPr>
        <p:spPr>
          <a:xfrm>
            <a:off x="1812758" y="2522758"/>
            <a:ext cx="880711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  <a:defRPr sz="55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ubTitle" idx="1"/>
          </p:nvPr>
        </p:nvSpPr>
        <p:spPr>
          <a:xfrm>
            <a:off x="1812758" y="5257226"/>
            <a:ext cx="9144000" cy="13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03" name="Google Shape;203;p24"/>
          <p:cNvCxnSpPr/>
          <p:nvPr/>
        </p:nvCxnSpPr>
        <p:spPr>
          <a:xfrm>
            <a:off x="1957137" y="5102179"/>
            <a:ext cx="930442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4"/>
          <p:cNvCxnSpPr/>
          <p:nvPr/>
        </p:nvCxnSpPr>
        <p:spPr>
          <a:xfrm rot="-5400000">
            <a:off x="10391274" y="685801"/>
            <a:ext cx="137160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24"/>
          <p:cNvSpPr txBox="1">
            <a:spLocks noGrp="1"/>
          </p:cNvSpPr>
          <p:nvPr>
            <p:ph type="body" idx="2"/>
          </p:nvPr>
        </p:nvSpPr>
        <p:spPr>
          <a:xfrm>
            <a:off x="9416048" y="1015979"/>
            <a:ext cx="1460500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120000" y="117000"/>
            <a:ext cx="11952000" cy="6624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 w="273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25"/>
          <p:cNvSpPr txBox="1">
            <a:spLocks noGrp="1"/>
          </p:cNvSpPr>
          <p:nvPr>
            <p:ph type="ctrTitle"/>
          </p:nvPr>
        </p:nvSpPr>
        <p:spPr>
          <a:xfrm>
            <a:off x="1812758" y="2413986"/>
            <a:ext cx="7107331" cy="183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  <a:defRPr sz="55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1"/>
          </p:nvPr>
        </p:nvSpPr>
        <p:spPr>
          <a:xfrm>
            <a:off x="1812758" y="4599498"/>
            <a:ext cx="7107331" cy="96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4" name="Google Shape;214;p25"/>
          <p:cNvCxnSpPr/>
          <p:nvPr/>
        </p:nvCxnSpPr>
        <p:spPr>
          <a:xfrm>
            <a:off x="1957137" y="4444451"/>
            <a:ext cx="930442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25"/>
          <p:cNvCxnSpPr/>
          <p:nvPr/>
        </p:nvCxnSpPr>
        <p:spPr>
          <a:xfrm rot="10800000">
            <a:off x="11077074" y="5622756"/>
            <a:ext cx="0" cy="984222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25"/>
          <p:cNvSpPr txBox="1">
            <a:spLocks noGrp="1"/>
          </p:cNvSpPr>
          <p:nvPr>
            <p:ph type="body" idx="2"/>
          </p:nvPr>
        </p:nvSpPr>
        <p:spPr>
          <a:xfrm>
            <a:off x="9416048" y="5532986"/>
            <a:ext cx="1460500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0" y="-1"/>
            <a:ext cx="12192000" cy="4464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26"/>
          <p:cNvSpPr txBox="1">
            <a:spLocks noGrp="1"/>
          </p:cNvSpPr>
          <p:nvPr>
            <p:ph type="ctrTitle"/>
          </p:nvPr>
        </p:nvSpPr>
        <p:spPr>
          <a:xfrm>
            <a:off x="1812758" y="4785756"/>
            <a:ext cx="8807116" cy="91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Font typeface="Century Gothic"/>
              <a:buNone/>
              <a:defRPr sz="5500" b="1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1"/>
          </p:nvPr>
        </p:nvSpPr>
        <p:spPr>
          <a:xfrm>
            <a:off x="1812758" y="6050473"/>
            <a:ext cx="9144000" cy="60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5" name="Google Shape;225;p26"/>
          <p:cNvCxnSpPr/>
          <p:nvPr/>
        </p:nvCxnSpPr>
        <p:spPr>
          <a:xfrm>
            <a:off x="1957137" y="5882423"/>
            <a:ext cx="930442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26"/>
          <p:cNvCxnSpPr/>
          <p:nvPr/>
        </p:nvCxnSpPr>
        <p:spPr>
          <a:xfrm rot="10800000">
            <a:off x="10820400" y="870003"/>
            <a:ext cx="137160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26"/>
          <p:cNvSpPr txBox="1">
            <a:spLocks noGrp="1"/>
          </p:cNvSpPr>
          <p:nvPr>
            <p:ph type="body" idx="2"/>
          </p:nvPr>
        </p:nvSpPr>
        <p:spPr>
          <a:xfrm>
            <a:off x="10668000" y="1005185"/>
            <a:ext cx="1460500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929641" y="458919"/>
            <a:ext cx="997115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929641" y="3775165"/>
            <a:ext cx="9971158" cy="242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i="1">
                <a:solidFill>
                  <a:schemeClr val="dk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i="1">
                <a:solidFill>
                  <a:schemeClr val="dk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 i="1">
                <a:solidFill>
                  <a:schemeClr val="dk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 i="1">
                <a:solidFill>
                  <a:schemeClr val="dk1"/>
                </a:solidFill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6" name="Google Shape;236;p27"/>
          <p:cNvCxnSpPr/>
          <p:nvPr/>
        </p:nvCxnSpPr>
        <p:spPr>
          <a:xfrm>
            <a:off x="1068863" y="1528464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27"/>
          <p:cNvSpPr txBox="1">
            <a:spLocks noGrp="1"/>
          </p:cNvSpPr>
          <p:nvPr>
            <p:ph type="subTitle" idx="2"/>
          </p:nvPr>
        </p:nvSpPr>
        <p:spPr>
          <a:xfrm>
            <a:off x="929641" y="1669110"/>
            <a:ext cx="9971158" cy="69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cxnSp>
        <p:nvCxnSpPr>
          <p:cNvPr id="238" name="Google Shape;238;p27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27"/>
          <p:cNvSpPr txBox="1">
            <a:spLocks noGrp="1"/>
          </p:cNvSpPr>
          <p:nvPr>
            <p:ph type="body" idx="3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240" name="Google Shape;240;p27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27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/>
          <p:nvPr/>
        </p:nvSpPr>
        <p:spPr>
          <a:xfrm>
            <a:off x="120000" y="117000"/>
            <a:ext cx="11952000" cy="6624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 w="273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1527521" y="546844"/>
            <a:ext cx="89977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1"/>
          </p:nvPr>
        </p:nvSpPr>
        <p:spPr>
          <a:xfrm>
            <a:off x="1527520" y="3581731"/>
            <a:ext cx="8997737" cy="2230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i="1">
                <a:solidFill>
                  <a:schemeClr val="dk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i="1">
                <a:solidFill>
                  <a:schemeClr val="dk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 i="1">
                <a:solidFill>
                  <a:schemeClr val="dk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 i="1">
                <a:solidFill>
                  <a:schemeClr val="dk1"/>
                </a:solidFill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ftr" idx="11"/>
          </p:nvPr>
        </p:nvSpPr>
        <p:spPr>
          <a:xfrm>
            <a:off x="590400" y="6159402"/>
            <a:ext cx="2788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28"/>
          <p:cNvSpPr/>
          <p:nvPr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0" name="Google Shape;250;p28"/>
          <p:cNvCxnSpPr/>
          <p:nvPr/>
        </p:nvCxnSpPr>
        <p:spPr>
          <a:xfrm>
            <a:off x="1666742" y="1616389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" name="Google Shape;251;p28"/>
          <p:cNvSpPr txBox="1">
            <a:spLocks noGrp="1"/>
          </p:cNvSpPr>
          <p:nvPr>
            <p:ph type="subTitle" idx="2"/>
          </p:nvPr>
        </p:nvSpPr>
        <p:spPr>
          <a:xfrm>
            <a:off x="1527520" y="1757035"/>
            <a:ext cx="8997737" cy="69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cxnSp>
        <p:nvCxnSpPr>
          <p:cNvPr id="252" name="Google Shape;252;p28"/>
          <p:cNvCxnSpPr/>
          <p:nvPr/>
        </p:nvCxnSpPr>
        <p:spPr>
          <a:xfrm>
            <a:off x="10938200" y="1341281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28"/>
          <p:cNvSpPr txBox="1">
            <a:spLocks noGrp="1"/>
          </p:cNvSpPr>
          <p:nvPr>
            <p:ph type="body" idx="3"/>
          </p:nvPr>
        </p:nvSpPr>
        <p:spPr>
          <a:xfrm>
            <a:off x="10831016" y="1377655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254" name="Google Shape;254;p28"/>
          <p:cNvCxnSpPr/>
          <p:nvPr/>
        </p:nvCxnSpPr>
        <p:spPr>
          <a:xfrm rot="10800000">
            <a:off x="11663289" y="6300217"/>
            <a:ext cx="0" cy="31022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28"/>
          <p:cNvCxnSpPr/>
          <p:nvPr/>
        </p:nvCxnSpPr>
        <p:spPr>
          <a:xfrm>
            <a:off x="256374" y="6168360"/>
            <a:ext cx="150841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29"/>
          <p:cNvSpPr txBox="1">
            <a:spLocks noGrp="1"/>
          </p:cNvSpPr>
          <p:nvPr>
            <p:ph type="title"/>
          </p:nvPr>
        </p:nvSpPr>
        <p:spPr>
          <a:xfrm>
            <a:off x="1527519" y="1443655"/>
            <a:ext cx="4143555" cy="153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body" idx="1"/>
          </p:nvPr>
        </p:nvSpPr>
        <p:spPr>
          <a:xfrm>
            <a:off x="5871409" y="2588054"/>
            <a:ext cx="5228216" cy="312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i="1">
                <a:solidFill>
                  <a:schemeClr val="dk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i="1">
                <a:solidFill>
                  <a:schemeClr val="dk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 i="1">
                <a:solidFill>
                  <a:schemeClr val="dk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 i="1">
                <a:solidFill>
                  <a:schemeClr val="dk1"/>
                </a:solidFill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4" name="Google Shape;264;p29"/>
          <p:cNvCxnSpPr/>
          <p:nvPr/>
        </p:nvCxnSpPr>
        <p:spPr>
          <a:xfrm>
            <a:off x="1666741" y="2882481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9"/>
          <p:cNvSpPr txBox="1">
            <a:spLocks noGrp="1"/>
          </p:cNvSpPr>
          <p:nvPr>
            <p:ph type="subTitle" idx="2"/>
          </p:nvPr>
        </p:nvSpPr>
        <p:spPr>
          <a:xfrm>
            <a:off x="1527519" y="3023127"/>
            <a:ext cx="4143555" cy="69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cxnSp>
        <p:nvCxnSpPr>
          <p:cNvPr id="266" name="Google Shape;266;p29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" name="Google Shape;267;p29"/>
          <p:cNvSpPr txBox="1">
            <a:spLocks noGrp="1"/>
          </p:cNvSpPr>
          <p:nvPr>
            <p:ph type="body" idx="3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268" name="Google Shape;268;p29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29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1527519" y="1700327"/>
            <a:ext cx="4143555" cy="153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body" idx="1"/>
          </p:nvPr>
        </p:nvSpPr>
        <p:spPr>
          <a:xfrm>
            <a:off x="6914145" y="2138878"/>
            <a:ext cx="4361941" cy="312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i="1">
                <a:solidFill>
                  <a:schemeClr val="dk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i="1">
                <a:solidFill>
                  <a:schemeClr val="dk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 i="1">
                <a:solidFill>
                  <a:schemeClr val="dk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 i="1">
                <a:solidFill>
                  <a:schemeClr val="dk1"/>
                </a:solidFill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8" name="Google Shape;278;p30"/>
          <p:cNvCxnSpPr/>
          <p:nvPr/>
        </p:nvCxnSpPr>
        <p:spPr>
          <a:xfrm>
            <a:off x="1666741" y="313915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" name="Google Shape;279;p30"/>
          <p:cNvSpPr txBox="1">
            <a:spLocks noGrp="1"/>
          </p:cNvSpPr>
          <p:nvPr>
            <p:ph type="subTitle" idx="2"/>
          </p:nvPr>
        </p:nvSpPr>
        <p:spPr>
          <a:xfrm>
            <a:off x="1527519" y="3279799"/>
            <a:ext cx="4143555" cy="69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cxnSp>
        <p:nvCxnSpPr>
          <p:cNvPr id="280" name="Google Shape;280;p30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30"/>
          <p:cNvSpPr txBox="1">
            <a:spLocks noGrp="1"/>
          </p:cNvSpPr>
          <p:nvPr>
            <p:ph type="body" idx="3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282" name="Google Shape;282;p30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3" name="Google Shape;283;p30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928800" y="2316701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928800" y="4083026"/>
            <a:ext cx="10515600" cy="77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1" name="Google Shape;291;p31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Google Shape;292;p31"/>
          <p:cNvSpPr/>
          <p:nvPr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3" name="Google Shape;293;p31"/>
          <p:cNvCxnSpPr/>
          <p:nvPr/>
        </p:nvCxnSpPr>
        <p:spPr>
          <a:xfrm>
            <a:off x="1068863" y="3940727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" name="Google Shape;294;p31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5" name="Google Shape;295;p31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296" name="Google Shape;296;p31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928800" y="278191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body" idx="1"/>
          </p:nvPr>
        </p:nvSpPr>
        <p:spPr>
          <a:xfrm>
            <a:off x="928800" y="4548244"/>
            <a:ext cx="10515600" cy="77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ftr" idx="11"/>
          </p:nvPr>
        </p:nvSpPr>
        <p:spPr>
          <a:xfrm>
            <a:off x="928800" y="6159402"/>
            <a:ext cx="2919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p32"/>
          <p:cNvSpPr/>
          <p:nvPr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5" name="Google Shape;305;p32"/>
          <p:cNvCxnSpPr/>
          <p:nvPr/>
        </p:nvCxnSpPr>
        <p:spPr>
          <a:xfrm>
            <a:off x="1068863" y="4405945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" name="Google Shape;306;p32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32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308" name="Google Shape;308;p32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title"/>
          </p:nvPr>
        </p:nvSpPr>
        <p:spPr>
          <a:xfrm>
            <a:off x="1698820" y="4537309"/>
            <a:ext cx="9384760" cy="91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None/>
              <a:defRPr sz="4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/>
          <p:nvPr/>
        </p:nvSpPr>
        <p:spPr>
          <a:xfrm>
            <a:off x="0" y="0"/>
            <a:ext cx="12192000" cy="4446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3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ftr" idx="11"/>
          </p:nvPr>
        </p:nvSpPr>
        <p:spPr>
          <a:xfrm>
            <a:off x="1698819" y="6159402"/>
            <a:ext cx="2616158" cy="38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5" name="Google Shape;315;p33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" name="Google Shape;316;p33"/>
          <p:cNvSpPr txBox="1">
            <a:spLocks noGrp="1"/>
          </p:cNvSpPr>
          <p:nvPr>
            <p:ph type="body" idx="1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317" name="Google Shape;317;p33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33"/>
          <p:cNvSpPr/>
          <p:nvPr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9" name="Google Shape;319;p33"/>
          <p:cNvSpPr txBox="1">
            <a:spLocks noGrp="1"/>
          </p:cNvSpPr>
          <p:nvPr>
            <p:ph type="body" idx="2"/>
          </p:nvPr>
        </p:nvSpPr>
        <p:spPr>
          <a:xfrm>
            <a:off x="1698820" y="5702936"/>
            <a:ext cx="9384760" cy="52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sz="25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320" name="Google Shape;320;p33"/>
          <p:cNvCxnSpPr/>
          <p:nvPr/>
        </p:nvCxnSpPr>
        <p:spPr>
          <a:xfrm>
            <a:off x="1838883" y="5560637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>
  <p:cSld name="4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/>
          <p:nvPr/>
        </p:nvSpPr>
        <p:spPr>
          <a:xfrm>
            <a:off x="120000" y="117000"/>
            <a:ext cx="11952000" cy="6624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 w="273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34"/>
          <p:cNvSpPr txBox="1">
            <a:spLocks noGrp="1"/>
          </p:cNvSpPr>
          <p:nvPr>
            <p:ph type="title"/>
          </p:nvPr>
        </p:nvSpPr>
        <p:spPr>
          <a:xfrm>
            <a:off x="1527520" y="2316701"/>
            <a:ext cx="9556063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1"/>
          </p:nvPr>
        </p:nvSpPr>
        <p:spPr>
          <a:xfrm>
            <a:off x="1527520" y="4083026"/>
            <a:ext cx="9556064" cy="77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9" name="Google Shape;329;p34"/>
          <p:cNvCxnSpPr/>
          <p:nvPr/>
        </p:nvCxnSpPr>
        <p:spPr>
          <a:xfrm>
            <a:off x="1666742" y="3940727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" name="Google Shape;330;p34"/>
          <p:cNvCxnSpPr/>
          <p:nvPr/>
        </p:nvCxnSpPr>
        <p:spPr>
          <a:xfrm>
            <a:off x="10939723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1" name="Google Shape;331;p34"/>
          <p:cNvSpPr txBox="1">
            <a:spLocks noGrp="1"/>
          </p:cNvSpPr>
          <p:nvPr>
            <p:ph type="body" idx="2"/>
          </p:nvPr>
        </p:nvSpPr>
        <p:spPr>
          <a:xfrm>
            <a:off x="10832539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332" name="Google Shape;332;p34"/>
          <p:cNvCxnSpPr/>
          <p:nvPr/>
        </p:nvCxnSpPr>
        <p:spPr>
          <a:xfrm rot="10800000">
            <a:off x="11663289" y="6300217"/>
            <a:ext cx="0" cy="31022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34"/>
          <p:cNvCxnSpPr/>
          <p:nvPr/>
        </p:nvCxnSpPr>
        <p:spPr>
          <a:xfrm>
            <a:off x="256374" y="6168360"/>
            <a:ext cx="150841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Header">
  <p:cSld name="5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35"/>
          <p:cNvSpPr txBox="1">
            <a:spLocks noGrp="1"/>
          </p:cNvSpPr>
          <p:nvPr>
            <p:ph type="title"/>
          </p:nvPr>
        </p:nvSpPr>
        <p:spPr>
          <a:xfrm>
            <a:off x="1527519" y="1443655"/>
            <a:ext cx="4143555" cy="153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1" name="Google Shape;341;p35"/>
          <p:cNvCxnSpPr/>
          <p:nvPr/>
        </p:nvCxnSpPr>
        <p:spPr>
          <a:xfrm>
            <a:off x="1666741" y="2882481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2" name="Google Shape;342;p35"/>
          <p:cNvSpPr txBox="1">
            <a:spLocks noGrp="1"/>
          </p:cNvSpPr>
          <p:nvPr>
            <p:ph type="subTitle" idx="1"/>
          </p:nvPr>
        </p:nvSpPr>
        <p:spPr>
          <a:xfrm>
            <a:off x="1527519" y="3023127"/>
            <a:ext cx="4143555" cy="69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cxnSp>
        <p:nvCxnSpPr>
          <p:cNvPr id="343" name="Google Shape;343;p35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" name="Google Shape;344;p35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345" name="Google Shape;345;p35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6" name="Google Shape;346;p35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ection Header">
  <p:cSld name="6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1527519" y="1700327"/>
            <a:ext cx="4143555" cy="153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4" name="Google Shape;354;p36"/>
          <p:cNvCxnSpPr/>
          <p:nvPr/>
        </p:nvCxnSpPr>
        <p:spPr>
          <a:xfrm>
            <a:off x="1666741" y="313915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1527519" y="3279799"/>
            <a:ext cx="4143555" cy="69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cxnSp>
        <p:nvCxnSpPr>
          <p:cNvPr id="356" name="Google Shape;356;p36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" name="Google Shape;357;p36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36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928800" y="72419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64" name="Google Shape;364;p37"/>
          <p:cNvSpPr txBox="1">
            <a:spLocks noGrp="1"/>
          </p:cNvSpPr>
          <p:nvPr>
            <p:ph type="body" idx="2"/>
          </p:nvPr>
        </p:nvSpPr>
        <p:spPr>
          <a:xfrm>
            <a:off x="928800" y="3386142"/>
            <a:ext cx="5157787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Arial"/>
              <a:buChar char="•"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65" name="Google Shape;365;p37"/>
          <p:cNvSpPr txBox="1">
            <a:spLocks noGrp="1"/>
          </p:cNvSpPr>
          <p:nvPr>
            <p:ph type="body" idx="3"/>
          </p:nvPr>
        </p:nvSpPr>
        <p:spPr>
          <a:xfrm>
            <a:off x="6284744" y="227200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3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70" name="Google Shape;370;p37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1" name="Google Shape;371;p37"/>
          <p:cNvSpPr txBox="1">
            <a:spLocks noGrp="1"/>
          </p:cNvSpPr>
          <p:nvPr>
            <p:ph type="body" idx="4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372" name="Google Shape;372;p37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37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374;p37"/>
          <p:cNvCxnSpPr/>
          <p:nvPr/>
        </p:nvCxnSpPr>
        <p:spPr>
          <a:xfrm>
            <a:off x="1068863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37"/>
          <p:cNvCxnSpPr/>
          <p:nvPr/>
        </p:nvCxnSpPr>
        <p:spPr>
          <a:xfrm>
            <a:off x="6412241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37"/>
          <p:cNvSpPr txBox="1">
            <a:spLocks noGrp="1"/>
          </p:cNvSpPr>
          <p:nvPr>
            <p:ph type="body" idx="5"/>
          </p:nvPr>
        </p:nvSpPr>
        <p:spPr>
          <a:xfrm>
            <a:off x="6310145" y="3386142"/>
            <a:ext cx="5157787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Arial"/>
              <a:buChar char="•"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bg>
      <p:bgPr>
        <a:solidFill>
          <a:schemeClr val="dk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/>
          <p:nvPr/>
        </p:nvSpPr>
        <p:spPr>
          <a:xfrm>
            <a:off x="0" y="5532437"/>
            <a:ext cx="12192000" cy="1325563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p38"/>
          <p:cNvSpPr txBox="1">
            <a:spLocks noGrp="1"/>
          </p:cNvSpPr>
          <p:nvPr>
            <p:ph type="title"/>
          </p:nvPr>
        </p:nvSpPr>
        <p:spPr>
          <a:xfrm>
            <a:off x="928800" y="72419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8"/>
          <p:cNvSpPr txBox="1"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81" name="Google Shape;381;p38"/>
          <p:cNvSpPr txBox="1">
            <a:spLocks noGrp="1"/>
          </p:cNvSpPr>
          <p:nvPr>
            <p:ph type="body" idx="2"/>
          </p:nvPr>
        </p:nvSpPr>
        <p:spPr>
          <a:xfrm>
            <a:off x="928800" y="3386142"/>
            <a:ext cx="5157787" cy="201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82" name="Google Shape;382;p38"/>
          <p:cNvSpPr txBox="1">
            <a:spLocks noGrp="1"/>
          </p:cNvSpPr>
          <p:nvPr>
            <p:ph type="body" idx="3"/>
          </p:nvPr>
        </p:nvSpPr>
        <p:spPr>
          <a:xfrm>
            <a:off x="6284744" y="227200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83" name="Google Shape;383;p38"/>
          <p:cNvSpPr txBox="1">
            <a:spLocks noGrp="1"/>
          </p:cNvSpPr>
          <p:nvPr>
            <p:ph type="body" idx="4"/>
          </p:nvPr>
        </p:nvSpPr>
        <p:spPr>
          <a:xfrm>
            <a:off x="6284744" y="3386142"/>
            <a:ext cx="5183188" cy="201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09880" algn="l">
              <a:spcBef>
                <a:spcPts val="600"/>
              </a:spcBef>
              <a:spcAft>
                <a:spcPts val="0"/>
              </a:spcAft>
              <a:buSzPts val="1280"/>
              <a:buChar char="▶"/>
              <a:defRPr/>
            </a:lvl3pPr>
            <a:lvl4pPr marL="1828800" lvl="3" indent="-299719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4pPr>
            <a:lvl5pPr marL="2286000" lvl="4" indent="-299720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84" name="Google Shape;384;p3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8" name="Google Shape;388;p38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9" name="Google Shape;389;p38"/>
          <p:cNvSpPr txBox="1">
            <a:spLocks noGrp="1"/>
          </p:cNvSpPr>
          <p:nvPr>
            <p:ph type="body" idx="5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accen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390" name="Google Shape;390;p38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1" name="Google Shape;391;p38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p38"/>
          <p:cNvCxnSpPr/>
          <p:nvPr/>
        </p:nvCxnSpPr>
        <p:spPr>
          <a:xfrm>
            <a:off x="1068863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38"/>
          <p:cNvCxnSpPr/>
          <p:nvPr/>
        </p:nvCxnSpPr>
        <p:spPr>
          <a:xfrm>
            <a:off x="6412241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/>
          <p:nvPr/>
        </p:nvSpPr>
        <p:spPr>
          <a:xfrm>
            <a:off x="120000" y="117000"/>
            <a:ext cx="11952000" cy="6624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 w="273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39"/>
          <p:cNvSpPr txBox="1">
            <a:spLocks noGrp="1"/>
          </p:cNvSpPr>
          <p:nvPr>
            <p:ph type="title"/>
          </p:nvPr>
        </p:nvSpPr>
        <p:spPr>
          <a:xfrm>
            <a:off x="928800" y="72419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9"/>
          <p:cNvSpPr txBox="1"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98" name="Google Shape;398;p39"/>
          <p:cNvSpPr txBox="1">
            <a:spLocks noGrp="1"/>
          </p:cNvSpPr>
          <p:nvPr>
            <p:ph type="body" idx="2"/>
          </p:nvPr>
        </p:nvSpPr>
        <p:spPr>
          <a:xfrm>
            <a:off x="6284744" y="227200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99" name="Google Shape;399;p3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39"/>
          <p:cNvSpPr/>
          <p:nvPr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3" name="Google Shape;403;p39"/>
          <p:cNvCxnSpPr/>
          <p:nvPr/>
        </p:nvCxnSpPr>
        <p:spPr>
          <a:xfrm>
            <a:off x="1068863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39"/>
          <p:cNvCxnSpPr/>
          <p:nvPr/>
        </p:nvCxnSpPr>
        <p:spPr>
          <a:xfrm>
            <a:off x="6412241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39"/>
          <p:cNvCxnSpPr/>
          <p:nvPr/>
        </p:nvCxnSpPr>
        <p:spPr>
          <a:xfrm>
            <a:off x="10939723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6" name="Google Shape;406;p39"/>
          <p:cNvSpPr txBox="1">
            <a:spLocks noGrp="1"/>
          </p:cNvSpPr>
          <p:nvPr>
            <p:ph type="body" idx="3"/>
          </p:nvPr>
        </p:nvSpPr>
        <p:spPr>
          <a:xfrm>
            <a:off x="10832539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407" name="Google Shape;407;p39"/>
          <p:cNvCxnSpPr/>
          <p:nvPr/>
        </p:nvCxnSpPr>
        <p:spPr>
          <a:xfrm rot="10800000">
            <a:off x="11663289" y="6300217"/>
            <a:ext cx="0" cy="31022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39"/>
          <p:cNvCxnSpPr/>
          <p:nvPr/>
        </p:nvCxnSpPr>
        <p:spPr>
          <a:xfrm>
            <a:off x="256374" y="6168360"/>
            <a:ext cx="150841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p39"/>
          <p:cNvSpPr txBox="1">
            <a:spLocks noGrp="1"/>
          </p:cNvSpPr>
          <p:nvPr>
            <p:ph type="body" idx="4"/>
          </p:nvPr>
        </p:nvSpPr>
        <p:spPr>
          <a:xfrm>
            <a:off x="928800" y="3386142"/>
            <a:ext cx="5157787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Arial"/>
              <a:buChar char="•"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10" name="Google Shape;410;p39"/>
          <p:cNvSpPr txBox="1">
            <a:spLocks noGrp="1"/>
          </p:cNvSpPr>
          <p:nvPr>
            <p:ph type="body" idx="5"/>
          </p:nvPr>
        </p:nvSpPr>
        <p:spPr>
          <a:xfrm>
            <a:off x="6310145" y="3386142"/>
            <a:ext cx="5157787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Arial"/>
              <a:buChar char="•"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p40"/>
          <p:cNvSpPr txBox="1"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1527519" y="630859"/>
            <a:ext cx="4143555" cy="153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40"/>
          <p:cNvSpPr/>
          <p:nvPr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19" name="Google Shape;419;p40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40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421" name="Google Shape;421;p40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2" name="Google Shape;422;p40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3" name="Google Shape;423;p40"/>
          <p:cNvSpPr txBox="1">
            <a:spLocks noGrp="1"/>
          </p:cNvSpPr>
          <p:nvPr>
            <p:ph type="body" idx="3"/>
          </p:nvPr>
        </p:nvSpPr>
        <p:spPr>
          <a:xfrm>
            <a:off x="6911272" y="2272009"/>
            <a:ext cx="47830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cxnSp>
        <p:nvCxnSpPr>
          <p:cNvPr id="424" name="Google Shape;424;p40"/>
          <p:cNvCxnSpPr/>
          <p:nvPr/>
        </p:nvCxnSpPr>
        <p:spPr>
          <a:xfrm>
            <a:off x="1695391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5" name="Google Shape;425;p40"/>
          <p:cNvCxnSpPr/>
          <p:nvPr/>
        </p:nvCxnSpPr>
        <p:spPr>
          <a:xfrm>
            <a:off x="7038769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40"/>
          <p:cNvSpPr txBox="1">
            <a:spLocks noGrp="1"/>
          </p:cNvSpPr>
          <p:nvPr>
            <p:ph type="body" idx="4"/>
          </p:nvPr>
        </p:nvSpPr>
        <p:spPr>
          <a:xfrm>
            <a:off x="1527519" y="3386142"/>
            <a:ext cx="4783074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Arial"/>
              <a:buChar char="•"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body" idx="5"/>
          </p:nvPr>
        </p:nvSpPr>
        <p:spPr>
          <a:xfrm>
            <a:off x="6911271" y="3386142"/>
            <a:ext cx="4783075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Arial"/>
              <a:buChar char="•"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wo Content">
  <p:cSld name="5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" name="Google Shape;430;p41"/>
          <p:cNvSpPr txBox="1"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1527519" y="630859"/>
            <a:ext cx="4143555" cy="153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4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41"/>
          <p:cNvSpPr/>
          <p:nvPr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36" name="Google Shape;436;p41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41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438" name="Google Shape;438;p41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9" name="Google Shape;439;p41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0" name="Google Shape;440;p41"/>
          <p:cNvSpPr txBox="1">
            <a:spLocks noGrp="1"/>
          </p:cNvSpPr>
          <p:nvPr>
            <p:ph type="body" idx="3"/>
          </p:nvPr>
        </p:nvSpPr>
        <p:spPr>
          <a:xfrm>
            <a:off x="6911272" y="2272009"/>
            <a:ext cx="47830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cxnSp>
        <p:nvCxnSpPr>
          <p:cNvPr id="441" name="Google Shape;441;p41"/>
          <p:cNvCxnSpPr/>
          <p:nvPr/>
        </p:nvCxnSpPr>
        <p:spPr>
          <a:xfrm>
            <a:off x="1695391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2" name="Google Shape;442;p41"/>
          <p:cNvCxnSpPr/>
          <p:nvPr/>
        </p:nvCxnSpPr>
        <p:spPr>
          <a:xfrm>
            <a:off x="7038769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3" name="Google Shape;443;p41"/>
          <p:cNvSpPr txBox="1">
            <a:spLocks noGrp="1"/>
          </p:cNvSpPr>
          <p:nvPr>
            <p:ph type="body" idx="4"/>
          </p:nvPr>
        </p:nvSpPr>
        <p:spPr>
          <a:xfrm>
            <a:off x="1527519" y="3386142"/>
            <a:ext cx="4559068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44" name="Google Shape;444;p41"/>
          <p:cNvSpPr txBox="1">
            <a:spLocks noGrp="1"/>
          </p:cNvSpPr>
          <p:nvPr>
            <p:ph type="body" idx="5"/>
          </p:nvPr>
        </p:nvSpPr>
        <p:spPr>
          <a:xfrm>
            <a:off x="6911271" y="3386142"/>
            <a:ext cx="4783069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Arial"/>
              <a:buChar char="•"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nd Title">
  <p:cSld name="Picture and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928800" y="4728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4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42"/>
          <p:cNvSpPr/>
          <p:nvPr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2" name="Google Shape;452;p42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3" name="Google Shape;453;p42"/>
          <p:cNvSpPr txBox="1">
            <a:spLocks noGrp="1"/>
          </p:cNvSpPr>
          <p:nvPr>
            <p:ph type="body" idx="1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454" name="Google Shape;454;p42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5" name="Google Shape;455;p42"/>
          <p:cNvSpPr>
            <a:spLocks noGrp="1"/>
          </p:cNvSpPr>
          <p:nvPr>
            <p:ph type="pic" idx="2"/>
          </p:nvPr>
        </p:nvSpPr>
        <p:spPr>
          <a:xfrm>
            <a:off x="0" y="1659525"/>
            <a:ext cx="12192000" cy="451713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5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and Title">
  <p:cSld name="1_Picture and Title">
    <p:bg>
      <p:bgPr>
        <a:solidFill>
          <a:schemeClr val="dk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/>
          <p:nvPr/>
        </p:nvSpPr>
        <p:spPr>
          <a:xfrm>
            <a:off x="0" y="5532437"/>
            <a:ext cx="12192000" cy="1325563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928800" y="4728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43"/>
          <p:cNvSpPr/>
          <p:nvPr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63" name="Google Shape;463;p43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4" name="Google Shape;464;p43"/>
          <p:cNvSpPr txBox="1">
            <a:spLocks noGrp="1"/>
          </p:cNvSpPr>
          <p:nvPr>
            <p:ph type="body" idx="1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accen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465" name="Google Shape;465;p43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43"/>
          <p:cNvSpPr>
            <a:spLocks noGrp="1"/>
          </p:cNvSpPr>
          <p:nvPr>
            <p:ph type="pic" idx="2"/>
          </p:nvPr>
        </p:nvSpPr>
        <p:spPr>
          <a:xfrm>
            <a:off x="0" y="1659525"/>
            <a:ext cx="12192000" cy="387291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5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67" name="Google Shape;467;p43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and Title">
  <p:cSld name="2_Picture and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/>
          <p:nvPr/>
        </p:nvSpPr>
        <p:spPr>
          <a:xfrm>
            <a:off x="120000" y="117000"/>
            <a:ext cx="11952000" cy="6624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 w="273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0" name="Google Shape;470;p44"/>
          <p:cNvSpPr txBox="1">
            <a:spLocks noGrp="1"/>
          </p:cNvSpPr>
          <p:nvPr>
            <p:ph type="title"/>
          </p:nvPr>
        </p:nvSpPr>
        <p:spPr>
          <a:xfrm>
            <a:off x="928800" y="4728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4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4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4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" name="Google Shape;474;p44"/>
          <p:cNvSpPr/>
          <p:nvPr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5" name="Google Shape;475;p44"/>
          <p:cNvSpPr>
            <a:spLocks noGrp="1"/>
          </p:cNvSpPr>
          <p:nvPr>
            <p:ph type="pic" idx="2"/>
          </p:nvPr>
        </p:nvSpPr>
        <p:spPr>
          <a:xfrm>
            <a:off x="246000" y="1659525"/>
            <a:ext cx="11700000" cy="451713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5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76" name="Google Shape;476;p44"/>
          <p:cNvCxnSpPr/>
          <p:nvPr/>
        </p:nvCxnSpPr>
        <p:spPr>
          <a:xfrm>
            <a:off x="10939723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7" name="Google Shape;477;p44"/>
          <p:cNvSpPr txBox="1">
            <a:spLocks noGrp="1"/>
          </p:cNvSpPr>
          <p:nvPr>
            <p:ph type="body" idx="1"/>
          </p:nvPr>
        </p:nvSpPr>
        <p:spPr>
          <a:xfrm>
            <a:off x="10832539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478" name="Google Shape;478;p44"/>
          <p:cNvCxnSpPr/>
          <p:nvPr/>
        </p:nvCxnSpPr>
        <p:spPr>
          <a:xfrm rot="10800000">
            <a:off x="11663289" y="6300217"/>
            <a:ext cx="0" cy="31022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icture and Title">
  <p:cSld name="3_Picture and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1" name="Google Shape;481;p45"/>
          <p:cNvSpPr>
            <a:spLocks noGrp="1"/>
          </p:cNvSpPr>
          <p:nvPr>
            <p:ph type="pic" idx="2"/>
          </p:nvPr>
        </p:nvSpPr>
        <p:spPr>
          <a:xfrm>
            <a:off x="0" y="2167439"/>
            <a:ext cx="12192000" cy="400922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5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title"/>
          </p:nvPr>
        </p:nvSpPr>
        <p:spPr>
          <a:xfrm>
            <a:off x="1527519" y="630859"/>
            <a:ext cx="4143555" cy="153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4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4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4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p45"/>
          <p:cNvSpPr/>
          <p:nvPr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87" name="Google Shape;487;p45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8" name="Google Shape;488;p45"/>
          <p:cNvSpPr txBox="1">
            <a:spLocks noGrp="1"/>
          </p:cNvSpPr>
          <p:nvPr>
            <p:ph type="body" idx="1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489" name="Google Shape;489;p45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icture and Title">
  <p:cSld name="5_Picture and Title">
    <p:bg>
      <p:bgPr>
        <a:solidFill>
          <a:schemeClr val="dk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425115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5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92" name="Google Shape;492;p46"/>
          <p:cNvSpPr/>
          <p:nvPr/>
        </p:nvSpPr>
        <p:spPr>
          <a:xfrm>
            <a:off x="0" y="4251158"/>
            <a:ext cx="12192000" cy="2606842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3" name="Google Shape;493;p46"/>
          <p:cNvSpPr txBox="1">
            <a:spLocks noGrp="1"/>
          </p:cNvSpPr>
          <p:nvPr>
            <p:ph type="ctrTitle"/>
          </p:nvPr>
        </p:nvSpPr>
        <p:spPr>
          <a:xfrm>
            <a:off x="1694227" y="4435638"/>
            <a:ext cx="8807116" cy="1571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4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46"/>
          <p:cNvSpPr txBox="1">
            <a:spLocks noGrp="1"/>
          </p:cNvSpPr>
          <p:nvPr>
            <p:ph type="ftr" idx="11"/>
          </p:nvPr>
        </p:nvSpPr>
        <p:spPr>
          <a:xfrm>
            <a:off x="1694226" y="6159402"/>
            <a:ext cx="21544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4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46"/>
          <p:cNvSpPr/>
          <p:nvPr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9" name="Google Shape;499;p46"/>
          <p:cNvSpPr txBox="1">
            <a:spLocks noGrp="1"/>
          </p:cNvSpPr>
          <p:nvPr>
            <p:ph type="body" idx="1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accen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00" name="Google Shape;500;p46"/>
          <p:cNvCxnSpPr/>
          <p:nvPr/>
        </p:nvCxnSpPr>
        <p:spPr>
          <a:xfrm>
            <a:off x="11184000" y="805368"/>
            <a:ext cx="1008000" cy="0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3" name="Google Shape;503;p47"/>
          <p:cNvSpPr txBox="1">
            <a:spLocks noGrp="1"/>
          </p:cNvSpPr>
          <p:nvPr>
            <p:ph type="title"/>
          </p:nvPr>
        </p:nvSpPr>
        <p:spPr>
          <a:xfrm>
            <a:off x="928800" y="4700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4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4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p47"/>
          <p:cNvSpPr/>
          <p:nvPr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p47"/>
          <p:cNvSpPr txBox="1"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9" name="Google Shape;509;p47"/>
          <p:cNvSpPr txBox="1">
            <a:spLocks noGrp="1"/>
          </p:cNvSpPr>
          <p:nvPr>
            <p:ph type="body" idx="2"/>
          </p:nvPr>
        </p:nvSpPr>
        <p:spPr>
          <a:xfrm>
            <a:off x="928800" y="3431112"/>
            <a:ext cx="5157787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Arial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10" name="Google Shape;510;p47"/>
          <p:cNvSpPr txBox="1">
            <a:spLocks noGrp="1"/>
          </p:cNvSpPr>
          <p:nvPr>
            <p:ph type="body" idx="3"/>
          </p:nvPr>
        </p:nvSpPr>
        <p:spPr>
          <a:xfrm>
            <a:off x="6224784" y="140258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1" name="Google Shape;511;p47"/>
          <p:cNvSpPr txBox="1">
            <a:spLocks noGrp="1"/>
          </p:cNvSpPr>
          <p:nvPr>
            <p:ph type="body" idx="4"/>
          </p:nvPr>
        </p:nvSpPr>
        <p:spPr>
          <a:xfrm>
            <a:off x="6224784" y="2516716"/>
            <a:ext cx="5183188" cy="368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spcBef>
                <a:spcPts val="320"/>
              </a:spcBef>
              <a:spcAft>
                <a:spcPts val="0"/>
              </a:spcAft>
              <a:buSzPts val="1280"/>
              <a:buChar char="▶"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09880" algn="l">
              <a:spcBef>
                <a:spcPts val="600"/>
              </a:spcBef>
              <a:spcAft>
                <a:spcPts val="0"/>
              </a:spcAft>
              <a:buSzPts val="1280"/>
              <a:buChar char="▶"/>
              <a:defRPr/>
            </a:lvl3pPr>
            <a:lvl4pPr marL="1828800" lvl="3" indent="-299719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4pPr>
            <a:lvl5pPr marL="2286000" lvl="4" indent="-299720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12" name="Google Shape;512;p47"/>
          <p:cNvCxnSpPr/>
          <p:nvPr/>
        </p:nvCxnSpPr>
        <p:spPr>
          <a:xfrm>
            <a:off x="1068863" y="327193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" name="Google Shape;513;p47"/>
          <p:cNvCxnSpPr/>
          <p:nvPr/>
        </p:nvCxnSpPr>
        <p:spPr>
          <a:xfrm>
            <a:off x="6352281" y="2357538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4" name="Google Shape;514;p47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47"/>
          <p:cNvSpPr txBox="1">
            <a:spLocks noGrp="1"/>
          </p:cNvSpPr>
          <p:nvPr>
            <p:ph type="body" idx="5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16" name="Google Shape;516;p47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7" name="Google Shape;517;p47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bg>
      <p:bgPr>
        <a:solidFill>
          <a:schemeClr val="dk1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"/>
          <p:cNvSpPr/>
          <p:nvPr/>
        </p:nvSpPr>
        <p:spPr>
          <a:xfrm>
            <a:off x="0" y="5532437"/>
            <a:ext cx="12192000" cy="1325563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0" name="Google Shape;520;p48"/>
          <p:cNvSpPr txBox="1">
            <a:spLocks noGrp="1"/>
          </p:cNvSpPr>
          <p:nvPr>
            <p:ph type="title"/>
          </p:nvPr>
        </p:nvSpPr>
        <p:spPr>
          <a:xfrm>
            <a:off x="928800" y="4700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4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4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4" name="Google Shape;524;p48"/>
          <p:cNvSpPr/>
          <p:nvPr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48"/>
          <p:cNvSpPr txBox="1"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body" idx="2"/>
          </p:nvPr>
        </p:nvSpPr>
        <p:spPr>
          <a:xfrm>
            <a:off x="928800" y="3431112"/>
            <a:ext cx="5157787" cy="201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Arial"/>
              <a:buNone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body" idx="3"/>
          </p:nvPr>
        </p:nvSpPr>
        <p:spPr>
          <a:xfrm>
            <a:off x="6224784" y="140258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28" name="Google Shape;528;p48"/>
          <p:cNvSpPr txBox="1">
            <a:spLocks noGrp="1"/>
          </p:cNvSpPr>
          <p:nvPr>
            <p:ph type="body" idx="4"/>
          </p:nvPr>
        </p:nvSpPr>
        <p:spPr>
          <a:xfrm>
            <a:off x="6224784" y="2516716"/>
            <a:ext cx="5183188" cy="293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spcBef>
                <a:spcPts val="320"/>
              </a:spcBef>
              <a:spcAft>
                <a:spcPts val="0"/>
              </a:spcAft>
              <a:buSzPts val="1280"/>
              <a:buChar char="▶"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09880" algn="l">
              <a:spcBef>
                <a:spcPts val="600"/>
              </a:spcBef>
              <a:spcAft>
                <a:spcPts val="0"/>
              </a:spcAft>
              <a:buSzPts val="1280"/>
              <a:buChar char="▶"/>
              <a:defRPr/>
            </a:lvl3pPr>
            <a:lvl4pPr marL="1828800" lvl="3" indent="-299719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4pPr>
            <a:lvl5pPr marL="2286000" lvl="4" indent="-299720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29" name="Google Shape;529;p48"/>
          <p:cNvCxnSpPr/>
          <p:nvPr/>
        </p:nvCxnSpPr>
        <p:spPr>
          <a:xfrm>
            <a:off x="1068863" y="327193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0" name="Google Shape;530;p48"/>
          <p:cNvCxnSpPr/>
          <p:nvPr/>
        </p:nvCxnSpPr>
        <p:spPr>
          <a:xfrm>
            <a:off x="6352281" y="2357538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1" name="Google Shape;531;p48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48"/>
          <p:cNvSpPr txBox="1">
            <a:spLocks noGrp="1"/>
          </p:cNvSpPr>
          <p:nvPr>
            <p:ph type="body" idx="5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accen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33" name="Google Shape;533;p48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4" name="Google Shape;534;p48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with Caption">
  <p:cSld name="3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9"/>
          <p:cNvSpPr/>
          <p:nvPr/>
        </p:nvSpPr>
        <p:spPr>
          <a:xfrm>
            <a:off x="120000" y="117000"/>
            <a:ext cx="11952000" cy="6624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 w="273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37" name="Google Shape;537;p49"/>
          <p:cNvCxnSpPr/>
          <p:nvPr/>
        </p:nvCxnSpPr>
        <p:spPr>
          <a:xfrm>
            <a:off x="10939723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49"/>
          <p:cNvSpPr txBox="1">
            <a:spLocks noGrp="1"/>
          </p:cNvSpPr>
          <p:nvPr>
            <p:ph type="body" idx="1"/>
          </p:nvPr>
        </p:nvSpPr>
        <p:spPr>
          <a:xfrm>
            <a:off x="10832539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39" name="Google Shape;539;p49"/>
          <p:cNvCxnSpPr/>
          <p:nvPr/>
        </p:nvCxnSpPr>
        <p:spPr>
          <a:xfrm rot="10800000">
            <a:off x="11663289" y="6300217"/>
            <a:ext cx="0" cy="31022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0" name="Google Shape;540;p49"/>
          <p:cNvSpPr txBox="1">
            <a:spLocks noGrp="1"/>
          </p:cNvSpPr>
          <p:nvPr>
            <p:ph type="title"/>
          </p:nvPr>
        </p:nvSpPr>
        <p:spPr>
          <a:xfrm>
            <a:off x="928800" y="4700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4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49"/>
          <p:cNvSpPr txBox="1">
            <a:spLocks noGrp="1"/>
          </p:cNvSpPr>
          <p:nvPr>
            <p:ph type="body" idx="2"/>
          </p:nvPr>
        </p:nvSpPr>
        <p:spPr>
          <a:xfrm>
            <a:off x="928800" y="231697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6" name="Google Shape;546;p49"/>
          <p:cNvSpPr txBox="1">
            <a:spLocks noGrp="1"/>
          </p:cNvSpPr>
          <p:nvPr>
            <p:ph type="body" idx="3"/>
          </p:nvPr>
        </p:nvSpPr>
        <p:spPr>
          <a:xfrm>
            <a:off x="928800" y="3431112"/>
            <a:ext cx="5157787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Arial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47" name="Google Shape;547;p49"/>
          <p:cNvSpPr txBox="1">
            <a:spLocks noGrp="1"/>
          </p:cNvSpPr>
          <p:nvPr>
            <p:ph type="body" idx="4"/>
          </p:nvPr>
        </p:nvSpPr>
        <p:spPr>
          <a:xfrm>
            <a:off x="6224784" y="140258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48" name="Google Shape;548;p49"/>
          <p:cNvSpPr txBox="1">
            <a:spLocks noGrp="1"/>
          </p:cNvSpPr>
          <p:nvPr>
            <p:ph type="body" idx="5"/>
          </p:nvPr>
        </p:nvSpPr>
        <p:spPr>
          <a:xfrm>
            <a:off x="6224784" y="2516716"/>
            <a:ext cx="5183188" cy="368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spcBef>
                <a:spcPts val="320"/>
              </a:spcBef>
              <a:spcAft>
                <a:spcPts val="0"/>
              </a:spcAft>
              <a:buSzPts val="1280"/>
              <a:buChar char="▶"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09880" algn="l">
              <a:spcBef>
                <a:spcPts val="600"/>
              </a:spcBef>
              <a:spcAft>
                <a:spcPts val="0"/>
              </a:spcAft>
              <a:buSzPts val="1280"/>
              <a:buChar char="▶"/>
              <a:defRPr/>
            </a:lvl3pPr>
            <a:lvl4pPr marL="1828800" lvl="3" indent="-299719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4pPr>
            <a:lvl5pPr marL="2286000" lvl="4" indent="-299720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49" name="Google Shape;549;p49"/>
          <p:cNvCxnSpPr/>
          <p:nvPr/>
        </p:nvCxnSpPr>
        <p:spPr>
          <a:xfrm>
            <a:off x="1068863" y="327193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49"/>
          <p:cNvCxnSpPr/>
          <p:nvPr/>
        </p:nvCxnSpPr>
        <p:spPr>
          <a:xfrm>
            <a:off x="6352281" y="2357538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" name="Google Shape;551;p49"/>
          <p:cNvCxnSpPr/>
          <p:nvPr/>
        </p:nvCxnSpPr>
        <p:spPr>
          <a:xfrm>
            <a:off x="256374" y="6168360"/>
            <a:ext cx="150841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 with Caption">
  <p:cSld name="4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4" name="Google Shape;554;p50"/>
          <p:cNvSpPr txBox="1"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55" name="Google Shape;555;p50"/>
          <p:cNvSpPr txBox="1">
            <a:spLocks noGrp="1"/>
          </p:cNvSpPr>
          <p:nvPr>
            <p:ph type="title"/>
          </p:nvPr>
        </p:nvSpPr>
        <p:spPr>
          <a:xfrm>
            <a:off x="1527519" y="630859"/>
            <a:ext cx="4143555" cy="153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5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5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5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9" name="Google Shape;559;p50"/>
          <p:cNvSpPr/>
          <p:nvPr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60" name="Google Shape;560;p50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1" name="Google Shape;561;p50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62" name="Google Shape;562;p50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3" name="Google Shape;563;p50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 txBox="1">
            <a:spLocks noGrp="1"/>
          </p:cNvSpPr>
          <p:nvPr>
            <p:ph type="body" idx="3"/>
          </p:nvPr>
        </p:nvSpPr>
        <p:spPr>
          <a:xfrm>
            <a:off x="1555328" y="3386142"/>
            <a:ext cx="4759643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Arial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65" name="Google Shape;565;p50"/>
          <p:cNvSpPr txBox="1">
            <a:spLocks noGrp="1"/>
          </p:cNvSpPr>
          <p:nvPr>
            <p:ph type="body" idx="4"/>
          </p:nvPr>
        </p:nvSpPr>
        <p:spPr>
          <a:xfrm>
            <a:off x="6911272" y="1414759"/>
            <a:ext cx="47830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6" name="Google Shape;566;p50"/>
          <p:cNvSpPr txBox="1">
            <a:spLocks noGrp="1"/>
          </p:cNvSpPr>
          <p:nvPr>
            <p:ph type="body" idx="5"/>
          </p:nvPr>
        </p:nvSpPr>
        <p:spPr>
          <a:xfrm>
            <a:off x="6911272" y="2528891"/>
            <a:ext cx="4783083" cy="363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spcBef>
                <a:spcPts val="320"/>
              </a:spcBef>
              <a:spcAft>
                <a:spcPts val="0"/>
              </a:spcAft>
              <a:buSzPts val="1280"/>
              <a:buChar char="▶"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09880" algn="l">
              <a:spcBef>
                <a:spcPts val="600"/>
              </a:spcBef>
              <a:spcAft>
                <a:spcPts val="0"/>
              </a:spcAft>
              <a:buSzPts val="1280"/>
              <a:buChar char="▶"/>
              <a:defRPr/>
            </a:lvl3pPr>
            <a:lvl4pPr marL="1828800" lvl="3" indent="-299719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4pPr>
            <a:lvl5pPr marL="2286000" lvl="4" indent="-299720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67" name="Google Shape;567;p50"/>
          <p:cNvCxnSpPr/>
          <p:nvPr/>
        </p:nvCxnSpPr>
        <p:spPr>
          <a:xfrm>
            <a:off x="1695391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8" name="Google Shape;568;p50"/>
          <p:cNvCxnSpPr/>
          <p:nvPr/>
        </p:nvCxnSpPr>
        <p:spPr>
          <a:xfrm>
            <a:off x="7038769" y="236971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 with Caption">
  <p:cSld name="5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1" name="Google Shape;571;p51"/>
          <p:cNvSpPr txBox="1"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72" name="Google Shape;572;p51"/>
          <p:cNvSpPr txBox="1">
            <a:spLocks noGrp="1"/>
          </p:cNvSpPr>
          <p:nvPr>
            <p:ph type="title"/>
          </p:nvPr>
        </p:nvSpPr>
        <p:spPr>
          <a:xfrm>
            <a:off x="1527519" y="630859"/>
            <a:ext cx="4143555" cy="153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5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6" name="Google Shape;576;p51"/>
          <p:cNvSpPr/>
          <p:nvPr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77" name="Google Shape;577;p51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8" name="Google Shape;578;p51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79" name="Google Shape;579;p51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0" name="Google Shape;580;p51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1" name="Google Shape;581;p51"/>
          <p:cNvSpPr txBox="1">
            <a:spLocks noGrp="1"/>
          </p:cNvSpPr>
          <p:nvPr>
            <p:ph type="body" idx="3"/>
          </p:nvPr>
        </p:nvSpPr>
        <p:spPr>
          <a:xfrm>
            <a:off x="1555329" y="3386142"/>
            <a:ext cx="4540672" cy="277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Arial"/>
              <a:buNone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Arial"/>
              <a:buNone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82" name="Google Shape;582;p51"/>
          <p:cNvSpPr txBox="1">
            <a:spLocks noGrp="1"/>
          </p:cNvSpPr>
          <p:nvPr>
            <p:ph type="body" idx="4"/>
          </p:nvPr>
        </p:nvSpPr>
        <p:spPr>
          <a:xfrm>
            <a:off x="6911272" y="1414759"/>
            <a:ext cx="47830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83" name="Google Shape;583;p51"/>
          <p:cNvSpPr txBox="1">
            <a:spLocks noGrp="1"/>
          </p:cNvSpPr>
          <p:nvPr>
            <p:ph type="body" idx="5"/>
          </p:nvPr>
        </p:nvSpPr>
        <p:spPr>
          <a:xfrm>
            <a:off x="6911272" y="2528891"/>
            <a:ext cx="4783083" cy="363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09880" algn="l">
              <a:spcBef>
                <a:spcPts val="320"/>
              </a:spcBef>
              <a:spcAft>
                <a:spcPts val="0"/>
              </a:spcAft>
              <a:buSzPts val="1280"/>
              <a:buChar char="▶"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09880" algn="l">
              <a:spcBef>
                <a:spcPts val="600"/>
              </a:spcBef>
              <a:spcAft>
                <a:spcPts val="0"/>
              </a:spcAft>
              <a:buSzPts val="1280"/>
              <a:buChar char="▶"/>
              <a:defRPr/>
            </a:lvl3pPr>
            <a:lvl4pPr marL="1828800" lvl="3" indent="-299719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4pPr>
            <a:lvl5pPr marL="2286000" lvl="4" indent="-299720" algn="l">
              <a:spcBef>
                <a:spcPts val="600"/>
              </a:spcBef>
              <a:spcAft>
                <a:spcPts val="0"/>
              </a:spcAft>
              <a:buSzPts val="112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84" name="Google Shape;584;p51"/>
          <p:cNvCxnSpPr/>
          <p:nvPr/>
        </p:nvCxnSpPr>
        <p:spPr>
          <a:xfrm>
            <a:off x="1695391" y="322696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51"/>
          <p:cNvCxnSpPr/>
          <p:nvPr/>
        </p:nvCxnSpPr>
        <p:spPr>
          <a:xfrm>
            <a:off x="7038769" y="2369713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0F486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7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7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7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7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7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8" name="Google Shape;588;p52"/>
          <p:cNvSpPr txBox="1">
            <a:spLocks noGrp="1"/>
          </p:cNvSpPr>
          <p:nvPr>
            <p:ph type="title"/>
          </p:nvPr>
        </p:nvSpPr>
        <p:spPr>
          <a:xfrm>
            <a:off x="928800" y="652069"/>
            <a:ext cx="3932237" cy="23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52"/>
          <p:cNvSpPr>
            <a:spLocks noGrp="1"/>
          </p:cNvSpPr>
          <p:nvPr>
            <p:ph type="pic" idx="2"/>
          </p:nvPr>
        </p:nvSpPr>
        <p:spPr>
          <a:xfrm>
            <a:off x="5231566" y="0"/>
            <a:ext cx="5231567" cy="6857999"/>
          </a:xfrm>
          <a:prstGeom prst="rect">
            <a:avLst/>
          </a:prstGeom>
          <a:solidFill>
            <a:schemeClr val="dk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0" name="Google Shape;590;p52"/>
          <p:cNvSpPr txBox="1">
            <a:spLocks noGrp="1"/>
          </p:cNvSpPr>
          <p:nvPr>
            <p:ph type="body" idx="1"/>
          </p:nvPr>
        </p:nvSpPr>
        <p:spPr>
          <a:xfrm>
            <a:off x="928800" y="3283710"/>
            <a:ext cx="3932237" cy="243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591" name="Google Shape;591;p5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5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5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4" name="Google Shape;594;p52"/>
          <p:cNvSpPr/>
          <p:nvPr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95" name="Google Shape;595;p52"/>
          <p:cNvCxnSpPr/>
          <p:nvPr/>
        </p:nvCxnSpPr>
        <p:spPr>
          <a:xfrm>
            <a:off x="1068863" y="3169769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52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7" name="Google Shape;597;p52"/>
          <p:cNvSpPr txBox="1">
            <a:spLocks noGrp="1"/>
          </p:cNvSpPr>
          <p:nvPr>
            <p:ph type="body" idx="3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598" name="Google Shape;598;p52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9" name="Google Shape;599;p52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bg>
      <p:bgPr>
        <a:solidFill>
          <a:schemeClr val="dk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3"/>
          <p:cNvSpPr/>
          <p:nvPr/>
        </p:nvSpPr>
        <p:spPr>
          <a:xfrm>
            <a:off x="0" y="5532437"/>
            <a:ext cx="12192000" cy="1325563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2" name="Google Shape;602;p53"/>
          <p:cNvSpPr txBox="1">
            <a:spLocks noGrp="1"/>
          </p:cNvSpPr>
          <p:nvPr>
            <p:ph type="title"/>
          </p:nvPr>
        </p:nvSpPr>
        <p:spPr>
          <a:xfrm>
            <a:off x="928800" y="647703"/>
            <a:ext cx="6291150" cy="132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None/>
              <a:defRPr sz="4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53"/>
          <p:cNvSpPr>
            <a:spLocks noGrp="1"/>
          </p:cNvSpPr>
          <p:nvPr>
            <p:ph type="pic" idx="2"/>
          </p:nvPr>
        </p:nvSpPr>
        <p:spPr>
          <a:xfrm>
            <a:off x="0" y="2950934"/>
            <a:ext cx="12192000" cy="2581498"/>
          </a:xfrm>
          <a:prstGeom prst="rect">
            <a:avLst/>
          </a:prstGeom>
          <a:solidFill>
            <a:schemeClr val="dk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4" name="Google Shape;604;p53"/>
          <p:cNvSpPr txBox="1">
            <a:spLocks noGrp="1"/>
          </p:cNvSpPr>
          <p:nvPr>
            <p:ph type="body" idx="1"/>
          </p:nvPr>
        </p:nvSpPr>
        <p:spPr>
          <a:xfrm>
            <a:off x="928800" y="2216910"/>
            <a:ext cx="6291150" cy="65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05" name="Google Shape;605;p5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5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5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8" name="Google Shape;608;p53"/>
          <p:cNvSpPr/>
          <p:nvPr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09" name="Google Shape;609;p53"/>
          <p:cNvCxnSpPr/>
          <p:nvPr/>
        </p:nvCxnSpPr>
        <p:spPr>
          <a:xfrm>
            <a:off x="1068863" y="2102969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0" name="Google Shape;610;p53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p53"/>
          <p:cNvSpPr txBox="1">
            <a:spLocks noGrp="1"/>
          </p:cNvSpPr>
          <p:nvPr>
            <p:ph type="body" idx="3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accen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612" name="Google Shape;612;p53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" name="Google Shape;613;p53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icture with Caption">
  <p:cSld name="3_Picture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/>
          <p:nvPr/>
        </p:nvSpPr>
        <p:spPr>
          <a:xfrm>
            <a:off x="120000" y="117000"/>
            <a:ext cx="11952000" cy="6624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 w="273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/>
          </p:nvPr>
        </p:nvSpPr>
        <p:spPr>
          <a:xfrm>
            <a:off x="928800" y="652069"/>
            <a:ext cx="3932237" cy="23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54"/>
          <p:cNvSpPr>
            <a:spLocks noGrp="1"/>
          </p:cNvSpPr>
          <p:nvPr>
            <p:ph type="pic" idx="2"/>
          </p:nvPr>
        </p:nvSpPr>
        <p:spPr>
          <a:xfrm>
            <a:off x="5231566" y="255600"/>
            <a:ext cx="5231567" cy="6346800"/>
          </a:xfrm>
          <a:prstGeom prst="rect">
            <a:avLst/>
          </a:prstGeom>
          <a:solidFill>
            <a:schemeClr val="dk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8" name="Google Shape;618;p54"/>
          <p:cNvSpPr txBox="1">
            <a:spLocks noGrp="1"/>
          </p:cNvSpPr>
          <p:nvPr>
            <p:ph type="body" idx="1"/>
          </p:nvPr>
        </p:nvSpPr>
        <p:spPr>
          <a:xfrm>
            <a:off x="928800" y="3283710"/>
            <a:ext cx="3932237" cy="243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19" name="Google Shape;619;p5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5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5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" name="Google Shape;622;p54"/>
          <p:cNvSpPr/>
          <p:nvPr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23" name="Google Shape;623;p54"/>
          <p:cNvCxnSpPr/>
          <p:nvPr/>
        </p:nvCxnSpPr>
        <p:spPr>
          <a:xfrm>
            <a:off x="1068863" y="3169769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54"/>
          <p:cNvCxnSpPr/>
          <p:nvPr/>
        </p:nvCxnSpPr>
        <p:spPr>
          <a:xfrm>
            <a:off x="10939723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5" name="Google Shape;625;p54"/>
          <p:cNvSpPr txBox="1">
            <a:spLocks noGrp="1"/>
          </p:cNvSpPr>
          <p:nvPr>
            <p:ph type="body" idx="3"/>
          </p:nvPr>
        </p:nvSpPr>
        <p:spPr>
          <a:xfrm>
            <a:off x="10832539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626" name="Google Shape;626;p54"/>
          <p:cNvCxnSpPr/>
          <p:nvPr/>
        </p:nvCxnSpPr>
        <p:spPr>
          <a:xfrm rot="10800000">
            <a:off x="11663289" y="6300217"/>
            <a:ext cx="0" cy="31022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7" name="Google Shape;627;p54"/>
          <p:cNvCxnSpPr/>
          <p:nvPr/>
        </p:nvCxnSpPr>
        <p:spPr>
          <a:xfrm>
            <a:off x="256374" y="6168360"/>
            <a:ext cx="150841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icture with Caption">
  <p:cSld name="4_Picture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p55"/>
          <p:cNvSpPr txBox="1">
            <a:spLocks noGrp="1"/>
          </p:cNvSpPr>
          <p:nvPr>
            <p:ph type="title"/>
          </p:nvPr>
        </p:nvSpPr>
        <p:spPr>
          <a:xfrm>
            <a:off x="1519351" y="652069"/>
            <a:ext cx="3490800" cy="23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55"/>
          <p:cNvSpPr>
            <a:spLocks noGrp="1"/>
          </p:cNvSpPr>
          <p:nvPr>
            <p:ph type="pic" idx="2"/>
          </p:nvPr>
        </p:nvSpPr>
        <p:spPr>
          <a:xfrm>
            <a:off x="5231566" y="0"/>
            <a:ext cx="5231567" cy="6857999"/>
          </a:xfrm>
          <a:prstGeom prst="rect">
            <a:avLst/>
          </a:prstGeom>
          <a:solidFill>
            <a:schemeClr val="dk1">
              <a:alpha val="3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2" name="Google Shape;632;p55"/>
          <p:cNvSpPr txBox="1">
            <a:spLocks noGrp="1"/>
          </p:cNvSpPr>
          <p:nvPr>
            <p:ph type="body" idx="1"/>
          </p:nvPr>
        </p:nvSpPr>
        <p:spPr>
          <a:xfrm>
            <a:off x="1519351" y="3283710"/>
            <a:ext cx="3490800" cy="243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5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5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6" name="Google Shape;636;p55"/>
          <p:cNvSpPr/>
          <p:nvPr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37" name="Google Shape;637;p55"/>
          <p:cNvCxnSpPr/>
          <p:nvPr/>
        </p:nvCxnSpPr>
        <p:spPr>
          <a:xfrm>
            <a:off x="1659413" y="3169769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8" name="Google Shape;638;p55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9" name="Google Shape;639;p55"/>
          <p:cNvSpPr txBox="1">
            <a:spLocks noGrp="1"/>
          </p:cNvSpPr>
          <p:nvPr>
            <p:ph type="body" idx="3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640" name="Google Shape;640;p55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1" name="Google Shape;641;p55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icture with Caption">
  <p:cSld name="5_Picture with Caption">
    <p:bg>
      <p:bgPr>
        <a:solidFill>
          <a:schemeClr val="dk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6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425115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15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4" name="Google Shape;644;p56"/>
          <p:cNvSpPr/>
          <p:nvPr/>
        </p:nvSpPr>
        <p:spPr>
          <a:xfrm>
            <a:off x="0" y="4251158"/>
            <a:ext cx="12192000" cy="2606842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5" name="Google Shape;645;p56"/>
          <p:cNvSpPr txBox="1">
            <a:spLocks noGrp="1"/>
          </p:cNvSpPr>
          <p:nvPr>
            <p:ph type="subTitle" idx="1"/>
          </p:nvPr>
        </p:nvSpPr>
        <p:spPr>
          <a:xfrm>
            <a:off x="6320892" y="5027253"/>
            <a:ext cx="5373461" cy="113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cxnSp>
        <p:nvCxnSpPr>
          <p:cNvPr id="646" name="Google Shape;646;p56"/>
          <p:cNvCxnSpPr/>
          <p:nvPr/>
        </p:nvCxnSpPr>
        <p:spPr>
          <a:xfrm>
            <a:off x="1838883" y="6072701"/>
            <a:ext cx="6309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7" name="Google Shape;647;p56"/>
          <p:cNvSpPr txBox="1">
            <a:spLocks noGrp="1"/>
          </p:cNvSpPr>
          <p:nvPr>
            <p:ph type="ctrTitle"/>
          </p:nvPr>
        </p:nvSpPr>
        <p:spPr>
          <a:xfrm>
            <a:off x="1694226" y="4626870"/>
            <a:ext cx="4626665" cy="138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56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56"/>
          <p:cNvSpPr txBox="1">
            <a:spLocks noGrp="1"/>
          </p:cNvSpPr>
          <p:nvPr>
            <p:ph type="ftr" idx="11"/>
          </p:nvPr>
        </p:nvSpPr>
        <p:spPr>
          <a:xfrm>
            <a:off x="1694226" y="6159402"/>
            <a:ext cx="21544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5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1" name="Google Shape;651;p56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2" name="Google Shape;652;p56"/>
          <p:cNvSpPr/>
          <p:nvPr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53" name="Google Shape;653;p56"/>
          <p:cNvCxnSpPr/>
          <p:nvPr/>
        </p:nvCxnSpPr>
        <p:spPr>
          <a:xfrm>
            <a:off x="11184000" y="805368"/>
            <a:ext cx="1008000" cy="0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4" name="Google Shape;654;p56"/>
          <p:cNvSpPr txBox="1">
            <a:spLocks noGrp="1"/>
          </p:cNvSpPr>
          <p:nvPr>
            <p:ph type="body" idx="3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accen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">
  <p:cSld name="Overvie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7" name="Google Shape;657;p57"/>
          <p:cNvSpPr txBox="1">
            <a:spLocks noGrp="1"/>
          </p:cNvSpPr>
          <p:nvPr>
            <p:ph type="title"/>
          </p:nvPr>
        </p:nvSpPr>
        <p:spPr>
          <a:xfrm>
            <a:off x="928800" y="607100"/>
            <a:ext cx="4737482" cy="69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57"/>
          <p:cNvSpPr txBox="1">
            <a:spLocks noGrp="1"/>
          </p:cNvSpPr>
          <p:nvPr>
            <p:ph type="body" idx="1"/>
          </p:nvPr>
        </p:nvSpPr>
        <p:spPr>
          <a:xfrm>
            <a:off x="928801" y="26355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59" name="Google Shape;659;p57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57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57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2" name="Google Shape;662;p57"/>
          <p:cNvSpPr/>
          <p:nvPr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63" name="Google Shape;663;p57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57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665" name="Google Shape;665;p57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6" name="Google Shape;666;p57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7" name="Google Shape;667;p57"/>
          <p:cNvCxnSpPr/>
          <p:nvPr/>
        </p:nvCxnSpPr>
        <p:spPr>
          <a:xfrm>
            <a:off x="11192400" y="802800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8" name="Google Shape;668;p57"/>
          <p:cNvCxnSpPr/>
          <p:nvPr/>
        </p:nvCxnSpPr>
        <p:spPr>
          <a:xfrm rot="-5400000">
            <a:off x="11383200" y="6580800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9" name="Google Shape;669;p57"/>
          <p:cNvSpPr txBox="1">
            <a:spLocks noGrp="1"/>
          </p:cNvSpPr>
          <p:nvPr>
            <p:ph type="body" idx="3"/>
          </p:nvPr>
        </p:nvSpPr>
        <p:spPr>
          <a:xfrm>
            <a:off x="4467663" y="26355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70" name="Google Shape;670;p57"/>
          <p:cNvSpPr txBox="1">
            <a:spLocks noGrp="1"/>
          </p:cNvSpPr>
          <p:nvPr>
            <p:ph type="body" idx="4"/>
          </p:nvPr>
        </p:nvSpPr>
        <p:spPr>
          <a:xfrm>
            <a:off x="8006525" y="26355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71" name="Google Shape;671;p57"/>
          <p:cNvSpPr txBox="1">
            <a:spLocks noGrp="1"/>
          </p:cNvSpPr>
          <p:nvPr>
            <p:ph type="body" idx="5"/>
          </p:nvPr>
        </p:nvSpPr>
        <p:spPr>
          <a:xfrm>
            <a:off x="928801" y="47467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72" name="Google Shape;672;p57"/>
          <p:cNvSpPr txBox="1">
            <a:spLocks noGrp="1"/>
          </p:cNvSpPr>
          <p:nvPr>
            <p:ph type="body" idx="6"/>
          </p:nvPr>
        </p:nvSpPr>
        <p:spPr>
          <a:xfrm>
            <a:off x="4467663" y="47467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73" name="Google Shape;673;p57"/>
          <p:cNvSpPr txBox="1">
            <a:spLocks noGrp="1"/>
          </p:cNvSpPr>
          <p:nvPr>
            <p:ph type="body" idx="7"/>
          </p:nvPr>
        </p:nvSpPr>
        <p:spPr>
          <a:xfrm>
            <a:off x="8006525" y="47467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74" name="Google Shape;674;p57"/>
          <p:cNvSpPr txBox="1">
            <a:spLocks noGrp="1"/>
          </p:cNvSpPr>
          <p:nvPr>
            <p:ph type="body" idx="8"/>
          </p:nvPr>
        </p:nvSpPr>
        <p:spPr>
          <a:xfrm>
            <a:off x="928801" y="30591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75" name="Google Shape;675;p57"/>
          <p:cNvSpPr txBox="1">
            <a:spLocks noGrp="1"/>
          </p:cNvSpPr>
          <p:nvPr>
            <p:ph type="body" idx="9"/>
          </p:nvPr>
        </p:nvSpPr>
        <p:spPr>
          <a:xfrm>
            <a:off x="4467663" y="30591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76" name="Google Shape;676;p57"/>
          <p:cNvSpPr txBox="1">
            <a:spLocks noGrp="1"/>
          </p:cNvSpPr>
          <p:nvPr>
            <p:ph type="body" idx="13"/>
          </p:nvPr>
        </p:nvSpPr>
        <p:spPr>
          <a:xfrm>
            <a:off x="8006525" y="30591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77" name="Google Shape;677;p57"/>
          <p:cNvSpPr txBox="1">
            <a:spLocks noGrp="1"/>
          </p:cNvSpPr>
          <p:nvPr>
            <p:ph type="body" idx="14"/>
          </p:nvPr>
        </p:nvSpPr>
        <p:spPr>
          <a:xfrm>
            <a:off x="928801" y="51703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78" name="Google Shape;678;p57"/>
          <p:cNvSpPr txBox="1">
            <a:spLocks noGrp="1"/>
          </p:cNvSpPr>
          <p:nvPr>
            <p:ph type="body" idx="15"/>
          </p:nvPr>
        </p:nvSpPr>
        <p:spPr>
          <a:xfrm>
            <a:off x="4467663" y="51703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79" name="Google Shape;679;p57"/>
          <p:cNvSpPr txBox="1">
            <a:spLocks noGrp="1"/>
          </p:cNvSpPr>
          <p:nvPr>
            <p:ph type="body" idx="16"/>
          </p:nvPr>
        </p:nvSpPr>
        <p:spPr>
          <a:xfrm>
            <a:off x="8006525" y="51703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80" name="Google Shape;680;p57"/>
          <p:cNvSpPr>
            <a:spLocks noGrp="1"/>
          </p:cNvSpPr>
          <p:nvPr>
            <p:ph type="pic" idx="1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1" name="Google Shape;681;p57"/>
          <p:cNvSpPr>
            <a:spLocks noGrp="1"/>
          </p:cNvSpPr>
          <p:nvPr>
            <p:ph type="pic" idx="1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2" name="Google Shape;682;p57"/>
          <p:cNvSpPr>
            <a:spLocks noGrp="1"/>
          </p:cNvSpPr>
          <p:nvPr>
            <p:ph type="pic" idx="1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3" name="Google Shape;683;p57"/>
          <p:cNvSpPr>
            <a:spLocks noGrp="1"/>
          </p:cNvSpPr>
          <p:nvPr>
            <p:ph type="pic" idx="2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4" name="Google Shape;684;p57"/>
          <p:cNvSpPr>
            <a:spLocks noGrp="1"/>
          </p:cNvSpPr>
          <p:nvPr>
            <p:ph type="pic" idx="2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5" name="Google Shape;685;p57"/>
          <p:cNvSpPr>
            <a:spLocks noGrp="1"/>
          </p:cNvSpPr>
          <p:nvPr>
            <p:ph type="pic" idx="2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Overview">
  <p:cSld name="1_Overview">
    <p:bg>
      <p:bgPr>
        <a:solidFill>
          <a:schemeClr val="dk1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8"/>
          <p:cNvSpPr/>
          <p:nvPr/>
        </p:nvSpPr>
        <p:spPr>
          <a:xfrm>
            <a:off x="0" y="5764039"/>
            <a:ext cx="12192000" cy="1093961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8" name="Google Shape;688;p58"/>
          <p:cNvSpPr txBox="1">
            <a:spLocks noGrp="1"/>
          </p:cNvSpPr>
          <p:nvPr>
            <p:ph type="title"/>
          </p:nvPr>
        </p:nvSpPr>
        <p:spPr>
          <a:xfrm>
            <a:off x="928800" y="607100"/>
            <a:ext cx="4737482" cy="69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None/>
              <a:defRPr sz="40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58"/>
          <p:cNvSpPr txBox="1">
            <a:spLocks noGrp="1"/>
          </p:cNvSpPr>
          <p:nvPr>
            <p:ph type="body" idx="1"/>
          </p:nvPr>
        </p:nvSpPr>
        <p:spPr>
          <a:xfrm>
            <a:off x="928801" y="245270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690" name="Google Shape;690;p5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5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5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3" name="Google Shape;693;p58"/>
          <p:cNvSpPr/>
          <p:nvPr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94" name="Google Shape;694;p58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5" name="Google Shape;695;p58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accen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696" name="Google Shape;696;p58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7" name="Google Shape;697;p58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8" name="Google Shape;698;p58"/>
          <p:cNvCxnSpPr/>
          <p:nvPr/>
        </p:nvCxnSpPr>
        <p:spPr>
          <a:xfrm>
            <a:off x="11192400" y="802800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9" name="Google Shape;699;p58"/>
          <p:cNvCxnSpPr/>
          <p:nvPr/>
        </p:nvCxnSpPr>
        <p:spPr>
          <a:xfrm rot="-5400000">
            <a:off x="11383200" y="6580800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0" name="Google Shape;700;p58"/>
          <p:cNvSpPr txBox="1">
            <a:spLocks noGrp="1"/>
          </p:cNvSpPr>
          <p:nvPr>
            <p:ph type="body" idx="3"/>
          </p:nvPr>
        </p:nvSpPr>
        <p:spPr>
          <a:xfrm>
            <a:off x="4467663" y="245270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01" name="Google Shape;701;p58"/>
          <p:cNvSpPr txBox="1">
            <a:spLocks noGrp="1"/>
          </p:cNvSpPr>
          <p:nvPr>
            <p:ph type="body" idx="4"/>
          </p:nvPr>
        </p:nvSpPr>
        <p:spPr>
          <a:xfrm>
            <a:off x="8006525" y="245270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02" name="Google Shape;702;p58"/>
          <p:cNvSpPr txBox="1">
            <a:spLocks noGrp="1"/>
          </p:cNvSpPr>
          <p:nvPr>
            <p:ph type="body" idx="5"/>
          </p:nvPr>
        </p:nvSpPr>
        <p:spPr>
          <a:xfrm>
            <a:off x="928801" y="456391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03" name="Google Shape;703;p58"/>
          <p:cNvSpPr txBox="1">
            <a:spLocks noGrp="1"/>
          </p:cNvSpPr>
          <p:nvPr>
            <p:ph type="body" idx="6"/>
          </p:nvPr>
        </p:nvSpPr>
        <p:spPr>
          <a:xfrm>
            <a:off x="4467663" y="456391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04" name="Google Shape;704;p58"/>
          <p:cNvSpPr txBox="1">
            <a:spLocks noGrp="1"/>
          </p:cNvSpPr>
          <p:nvPr>
            <p:ph type="body" idx="7"/>
          </p:nvPr>
        </p:nvSpPr>
        <p:spPr>
          <a:xfrm>
            <a:off x="8006525" y="456391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05" name="Google Shape;705;p58"/>
          <p:cNvSpPr txBox="1">
            <a:spLocks noGrp="1"/>
          </p:cNvSpPr>
          <p:nvPr>
            <p:ph type="body" idx="8"/>
          </p:nvPr>
        </p:nvSpPr>
        <p:spPr>
          <a:xfrm>
            <a:off x="928801" y="287627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06" name="Google Shape;706;p58"/>
          <p:cNvSpPr txBox="1">
            <a:spLocks noGrp="1"/>
          </p:cNvSpPr>
          <p:nvPr>
            <p:ph type="body" idx="9"/>
          </p:nvPr>
        </p:nvSpPr>
        <p:spPr>
          <a:xfrm>
            <a:off x="4467663" y="287627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07" name="Google Shape;707;p58"/>
          <p:cNvSpPr txBox="1">
            <a:spLocks noGrp="1"/>
          </p:cNvSpPr>
          <p:nvPr>
            <p:ph type="body" idx="13"/>
          </p:nvPr>
        </p:nvSpPr>
        <p:spPr>
          <a:xfrm>
            <a:off x="8006525" y="287627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08" name="Google Shape;708;p58"/>
          <p:cNvSpPr txBox="1">
            <a:spLocks noGrp="1"/>
          </p:cNvSpPr>
          <p:nvPr>
            <p:ph type="body" idx="14"/>
          </p:nvPr>
        </p:nvSpPr>
        <p:spPr>
          <a:xfrm>
            <a:off x="928801" y="498747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09" name="Google Shape;709;p58"/>
          <p:cNvSpPr txBox="1">
            <a:spLocks noGrp="1"/>
          </p:cNvSpPr>
          <p:nvPr>
            <p:ph type="body" idx="15"/>
          </p:nvPr>
        </p:nvSpPr>
        <p:spPr>
          <a:xfrm>
            <a:off x="4467663" y="498747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10" name="Google Shape;710;p58"/>
          <p:cNvSpPr txBox="1">
            <a:spLocks noGrp="1"/>
          </p:cNvSpPr>
          <p:nvPr>
            <p:ph type="body" idx="16"/>
          </p:nvPr>
        </p:nvSpPr>
        <p:spPr>
          <a:xfrm>
            <a:off x="8006525" y="498747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11" name="Google Shape;711;p58"/>
          <p:cNvSpPr>
            <a:spLocks noGrp="1"/>
          </p:cNvSpPr>
          <p:nvPr>
            <p:ph type="pic" idx="1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2" name="Google Shape;712;p58"/>
          <p:cNvSpPr>
            <a:spLocks noGrp="1"/>
          </p:cNvSpPr>
          <p:nvPr>
            <p:ph type="pic" idx="1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3" name="Google Shape;713;p58"/>
          <p:cNvSpPr>
            <a:spLocks noGrp="1"/>
          </p:cNvSpPr>
          <p:nvPr>
            <p:ph type="pic" idx="1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4" name="Google Shape;714;p58"/>
          <p:cNvSpPr>
            <a:spLocks noGrp="1"/>
          </p:cNvSpPr>
          <p:nvPr>
            <p:ph type="pic" idx="2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5" name="Google Shape;715;p58"/>
          <p:cNvSpPr>
            <a:spLocks noGrp="1"/>
          </p:cNvSpPr>
          <p:nvPr>
            <p:ph type="pic" idx="2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6" name="Google Shape;716;p58"/>
          <p:cNvSpPr>
            <a:spLocks noGrp="1"/>
          </p:cNvSpPr>
          <p:nvPr>
            <p:ph type="pic" idx="2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Overview">
  <p:cSld name="2_Overvie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9"/>
          <p:cNvSpPr/>
          <p:nvPr/>
        </p:nvSpPr>
        <p:spPr>
          <a:xfrm>
            <a:off x="120000" y="117000"/>
            <a:ext cx="11952000" cy="6624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 w="273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9" name="Google Shape;719;p59"/>
          <p:cNvSpPr txBox="1">
            <a:spLocks noGrp="1"/>
          </p:cNvSpPr>
          <p:nvPr>
            <p:ph type="title"/>
          </p:nvPr>
        </p:nvSpPr>
        <p:spPr>
          <a:xfrm>
            <a:off x="928800" y="607100"/>
            <a:ext cx="4737482" cy="69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59"/>
          <p:cNvSpPr txBox="1">
            <a:spLocks noGrp="1"/>
          </p:cNvSpPr>
          <p:nvPr>
            <p:ph type="body" idx="1"/>
          </p:nvPr>
        </p:nvSpPr>
        <p:spPr>
          <a:xfrm>
            <a:off x="928801" y="26355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21" name="Google Shape;721;p5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5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5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4" name="Google Shape;724;p59"/>
          <p:cNvSpPr/>
          <p:nvPr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5" name="Google Shape;725;p59"/>
          <p:cNvSpPr txBox="1">
            <a:spLocks noGrp="1"/>
          </p:cNvSpPr>
          <p:nvPr>
            <p:ph type="body" idx="2"/>
          </p:nvPr>
        </p:nvSpPr>
        <p:spPr>
          <a:xfrm>
            <a:off x="4467663" y="26355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26" name="Google Shape;726;p59"/>
          <p:cNvSpPr txBox="1">
            <a:spLocks noGrp="1"/>
          </p:cNvSpPr>
          <p:nvPr>
            <p:ph type="body" idx="3"/>
          </p:nvPr>
        </p:nvSpPr>
        <p:spPr>
          <a:xfrm>
            <a:off x="8006525" y="26355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27" name="Google Shape;727;p59"/>
          <p:cNvSpPr txBox="1">
            <a:spLocks noGrp="1"/>
          </p:cNvSpPr>
          <p:nvPr>
            <p:ph type="body" idx="4"/>
          </p:nvPr>
        </p:nvSpPr>
        <p:spPr>
          <a:xfrm>
            <a:off x="928801" y="47467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28" name="Google Shape;728;p59"/>
          <p:cNvSpPr txBox="1">
            <a:spLocks noGrp="1"/>
          </p:cNvSpPr>
          <p:nvPr>
            <p:ph type="body" idx="5"/>
          </p:nvPr>
        </p:nvSpPr>
        <p:spPr>
          <a:xfrm>
            <a:off x="4467663" y="47467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29" name="Google Shape;729;p59"/>
          <p:cNvSpPr txBox="1">
            <a:spLocks noGrp="1"/>
          </p:cNvSpPr>
          <p:nvPr>
            <p:ph type="body" idx="6"/>
          </p:nvPr>
        </p:nvSpPr>
        <p:spPr>
          <a:xfrm>
            <a:off x="8006525" y="47467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30" name="Google Shape;730;p59"/>
          <p:cNvSpPr txBox="1">
            <a:spLocks noGrp="1"/>
          </p:cNvSpPr>
          <p:nvPr>
            <p:ph type="body" idx="7"/>
          </p:nvPr>
        </p:nvSpPr>
        <p:spPr>
          <a:xfrm>
            <a:off x="928801" y="30591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31" name="Google Shape;731;p59"/>
          <p:cNvSpPr txBox="1">
            <a:spLocks noGrp="1"/>
          </p:cNvSpPr>
          <p:nvPr>
            <p:ph type="body" idx="8"/>
          </p:nvPr>
        </p:nvSpPr>
        <p:spPr>
          <a:xfrm>
            <a:off x="4467663" y="30591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32" name="Google Shape;732;p59"/>
          <p:cNvSpPr txBox="1">
            <a:spLocks noGrp="1"/>
          </p:cNvSpPr>
          <p:nvPr>
            <p:ph type="body" idx="9"/>
          </p:nvPr>
        </p:nvSpPr>
        <p:spPr>
          <a:xfrm>
            <a:off x="8006525" y="30591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33" name="Google Shape;733;p59"/>
          <p:cNvSpPr txBox="1">
            <a:spLocks noGrp="1"/>
          </p:cNvSpPr>
          <p:nvPr>
            <p:ph type="body" idx="13"/>
          </p:nvPr>
        </p:nvSpPr>
        <p:spPr>
          <a:xfrm>
            <a:off x="928801" y="51703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34" name="Google Shape;734;p59"/>
          <p:cNvSpPr txBox="1">
            <a:spLocks noGrp="1"/>
          </p:cNvSpPr>
          <p:nvPr>
            <p:ph type="body" idx="14"/>
          </p:nvPr>
        </p:nvSpPr>
        <p:spPr>
          <a:xfrm>
            <a:off x="4467663" y="51703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35" name="Google Shape;735;p59"/>
          <p:cNvSpPr txBox="1">
            <a:spLocks noGrp="1"/>
          </p:cNvSpPr>
          <p:nvPr>
            <p:ph type="body" idx="15"/>
          </p:nvPr>
        </p:nvSpPr>
        <p:spPr>
          <a:xfrm>
            <a:off x="8006525" y="51703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36" name="Google Shape;736;p59"/>
          <p:cNvSpPr>
            <a:spLocks noGrp="1"/>
          </p:cNvSpPr>
          <p:nvPr>
            <p:ph type="pic" idx="16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7" name="Google Shape;737;p59"/>
          <p:cNvSpPr>
            <a:spLocks noGrp="1"/>
          </p:cNvSpPr>
          <p:nvPr>
            <p:ph type="pic" idx="17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8" name="Google Shape;738;p59"/>
          <p:cNvSpPr>
            <a:spLocks noGrp="1"/>
          </p:cNvSpPr>
          <p:nvPr>
            <p:ph type="pic" idx="18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9" name="Google Shape;739;p59"/>
          <p:cNvSpPr>
            <a:spLocks noGrp="1"/>
          </p:cNvSpPr>
          <p:nvPr>
            <p:ph type="pic" idx="19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0" name="Google Shape;740;p59"/>
          <p:cNvSpPr>
            <a:spLocks noGrp="1"/>
          </p:cNvSpPr>
          <p:nvPr>
            <p:ph type="pic" idx="20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1" name="Google Shape;741;p59"/>
          <p:cNvSpPr>
            <a:spLocks noGrp="1"/>
          </p:cNvSpPr>
          <p:nvPr>
            <p:ph type="pic" idx="21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742" name="Google Shape;742;p59"/>
          <p:cNvCxnSpPr/>
          <p:nvPr/>
        </p:nvCxnSpPr>
        <p:spPr>
          <a:xfrm rot="10800000">
            <a:off x="11663289" y="6300217"/>
            <a:ext cx="0" cy="31022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3" name="Google Shape;743;p59"/>
          <p:cNvCxnSpPr/>
          <p:nvPr/>
        </p:nvCxnSpPr>
        <p:spPr>
          <a:xfrm>
            <a:off x="10939723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p59"/>
          <p:cNvSpPr txBox="1">
            <a:spLocks noGrp="1"/>
          </p:cNvSpPr>
          <p:nvPr>
            <p:ph type="body" idx="22"/>
          </p:nvPr>
        </p:nvSpPr>
        <p:spPr>
          <a:xfrm>
            <a:off x="10832539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745" name="Google Shape;745;p59"/>
          <p:cNvCxnSpPr/>
          <p:nvPr/>
        </p:nvCxnSpPr>
        <p:spPr>
          <a:xfrm>
            <a:off x="256374" y="6168360"/>
            <a:ext cx="150841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Overview">
  <p:cSld name="3_Overvie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8" name="Google Shape;748;p60"/>
          <p:cNvSpPr txBox="1">
            <a:spLocks noGrp="1"/>
          </p:cNvSpPr>
          <p:nvPr>
            <p:ph type="title"/>
          </p:nvPr>
        </p:nvSpPr>
        <p:spPr>
          <a:xfrm>
            <a:off x="1519350" y="645199"/>
            <a:ext cx="4737482" cy="133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60"/>
          <p:cNvSpPr txBox="1">
            <a:spLocks noGrp="1"/>
          </p:cNvSpPr>
          <p:nvPr>
            <p:ph type="body" idx="1"/>
          </p:nvPr>
        </p:nvSpPr>
        <p:spPr>
          <a:xfrm>
            <a:off x="1386001" y="30927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50" name="Google Shape;750;p6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6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6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3" name="Google Shape;753;p60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4" name="Google Shape;754;p60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755" name="Google Shape;755;p60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6" name="Google Shape;756;p60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7" name="Google Shape;757;p60"/>
          <p:cNvCxnSpPr/>
          <p:nvPr/>
        </p:nvCxnSpPr>
        <p:spPr>
          <a:xfrm>
            <a:off x="11192400" y="802800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60"/>
          <p:cNvSpPr txBox="1">
            <a:spLocks noGrp="1"/>
          </p:cNvSpPr>
          <p:nvPr>
            <p:ph type="body" idx="3"/>
          </p:nvPr>
        </p:nvSpPr>
        <p:spPr>
          <a:xfrm>
            <a:off x="11084400" y="838800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759" name="Google Shape;759;p60"/>
          <p:cNvCxnSpPr/>
          <p:nvPr/>
        </p:nvCxnSpPr>
        <p:spPr>
          <a:xfrm rot="-5400000">
            <a:off x="11383200" y="6580800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60"/>
          <p:cNvSpPr txBox="1">
            <a:spLocks noGrp="1"/>
          </p:cNvSpPr>
          <p:nvPr>
            <p:ph type="body" idx="4"/>
          </p:nvPr>
        </p:nvSpPr>
        <p:spPr>
          <a:xfrm>
            <a:off x="4924863" y="30927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61" name="Google Shape;761;p60"/>
          <p:cNvSpPr txBox="1">
            <a:spLocks noGrp="1"/>
          </p:cNvSpPr>
          <p:nvPr>
            <p:ph type="body" idx="5"/>
          </p:nvPr>
        </p:nvSpPr>
        <p:spPr>
          <a:xfrm>
            <a:off x="8463725" y="30927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62" name="Google Shape;762;p60"/>
          <p:cNvSpPr txBox="1">
            <a:spLocks noGrp="1"/>
          </p:cNvSpPr>
          <p:nvPr>
            <p:ph type="body" idx="6"/>
          </p:nvPr>
        </p:nvSpPr>
        <p:spPr>
          <a:xfrm>
            <a:off x="1386001" y="52039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63" name="Google Shape;763;p60"/>
          <p:cNvSpPr txBox="1">
            <a:spLocks noGrp="1"/>
          </p:cNvSpPr>
          <p:nvPr>
            <p:ph type="body" idx="7"/>
          </p:nvPr>
        </p:nvSpPr>
        <p:spPr>
          <a:xfrm>
            <a:off x="4924863" y="52039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64" name="Google Shape;764;p60"/>
          <p:cNvSpPr txBox="1">
            <a:spLocks noGrp="1"/>
          </p:cNvSpPr>
          <p:nvPr>
            <p:ph type="body" idx="8"/>
          </p:nvPr>
        </p:nvSpPr>
        <p:spPr>
          <a:xfrm>
            <a:off x="8463725" y="52039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65" name="Google Shape;765;p60"/>
          <p:cNvSpPr txBox="1">
            <a:spLocks noGrp="1"/>
          </p:cNvSpPr>
          <p:nvPr>
            <p:ph type="body" idx="9"/>
          </p:nvPr>
        </p:nvSpPr>
        <p:spPr>
          <a:xfrm>
            <a:off x="1386001" y="35163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66" name="Google Shape;766;p60"/>
          <p:cNvSpPr txBox="1">
            <a:spLocks noGrp="1"/>
          </p:cNvSpPr>
          <p:nvPr>
            <p:ph type="body" idx="13"/>
          </p:nvPr>
        </p:nvSpPr>
        <p:spPr>
          <a:xfrm>
            <a:off x="4924863" y="35163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67" name="Google Shape;767;p60"/>
          <p:cNvSpPr txBox="1">
            <a:spLocks noGrp="1"/>
          </p:cNvSpPr>
          <p:nvPr>
            <p:ph type="body" idx="14"/>
          </p:nvPr>
        </p:nvSpPr>
        <p:spPr>
          <a:xfrm>
            <a:off x="8463725" y="35163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68" name="Google Shape;768;p60"/>
          <p:cNvSpPr txBox="1">
            <a:spLocks noGrp="1"/>
          </p:cNvSpPr>
          <p:nvPr>
            <p:ph type="body" idx="15"/>
          </p:nvPr>
        </p:nvSpPr>
        <p:spPr>
          <a:xfrm>
            <a:off x="1386001" y="56275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69" name="Google Shape;769;p60"/>
          <p:cNvSpPr txBox="1">
            <a:spLocks noGrp="1"/>
          </p:cNvSpPr>
          <p:nvPr>
            <p:ph type="body" idx="16"/>
          </p:nvPr>
        </p:nvSpPr>
        <p:spPr>
          <a:xfrm>
            <a:off x="4924863" y="56275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70" name="Google Shape;770;p60"/>
          <p:cNvSpPr txBox="1">
            <a:spLocks noGrp="1"/>
          </p:cNvSpPr>
          <p:nvPr>
            <p:ph type="body" idx="17"/>
          </p:nvPr>
        </p:nvSpPr>
        <p:spPr>
          <a:xfrm>
            <a:off x="8463725" y="56275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71" name="Google Shape;771;p60"/>
          <p:cNvSpPr>
            <a:spLocks noGrp="1"/>
          </p:cNvSpPr>
          <p:nvPr>
            <p:ph type="pic" idx="18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2" name="Google Shape;772;p60"/>
          <p:cNvSpPr>
            <a:spLocks noGrp="1"/>
          </p:cNvSpPr>
          <p:nvPr>
            <p:ph type="pic" idx="19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3" name="Google Shape;773;p60"/>
          <p:cNvSpPr>
            <a:spLocks noGrp="1"/>
          </p:cNvSpPr>
          <p:nvPr>
            <p:ph type="pic" idx="20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4" name="Google Shape;774;p60"/>
          <p:cNvSpPr>
            <a:spLocks noGrp="1"/>
          </p:cNvSpPr>
          <p:nvPr>
            <p:ph type="pic" idx="21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5" name="Google Shape;775;p60"/>
          <p:cNvSpPr>
            <a:spLocks noGrp="1"/>
          </p:cNvSpPr>
          <p:nvPr>
            <p:ph type="pic" idx="22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6" name="Google Shape;776;p60"/>
          <p:cNvSpPr>
            <a:spLocks noGrp="1"/>
          </p:cNvSpPr>
          <p:nvPr>
            <p:ph type="pic" idx="23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7" name="Google Shape;777;p60"/>
          <p:cNvSpPr/>
          <p:nvPr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Overview">
  <p:cSld name="4_Overvie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1"/>
          <p:cNvSpPr/>
          <p:nvPr/>
        </p:nvSpPr>
        <p:spPr>
          <a:xfrm>
            <a:off x="4724400" y="0"/>
            <a:ext cx="74676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0" name="Google Shape;780;p61"/>
          <p:cNvSpPr txBox="1">
            <a:spLocks noGrp="1"/>
          </p:cNvSpPr>
          <p:nvPr>
            <p:ph type="title"/>
          </p:nvPr>
        </p:nvSpPr>
        <p:spPr>
          <a:xfrm>
            <a:off x="1519350" y="645199"/>
            <a:ext cx="4737482" cy="133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None/>
              <a:defRPr sz="4000" b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61"/>
          <p:cNvSpPr txBox="1">
            <a:spLocks noGrp="1"/>
          </p:cNvSpPr>
          <p:nvPr>
            <p:ph type="body" idx="1"/>
          </p:nvPr>
        </p:nvSpPr>
        <p:spPr>
          <a:xfrm>
            <a:off x="1386001" y="30927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82" name="Google Shape;782;p6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6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6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5" name="Google Shape;785;p61"/>
          <p:cNvCxnSpPr/>
          <p:nvPr/>
        </p:nvCxnSpPr>
        <p:spPr>
          <a:xfrm>
            <a:off x="11190767" y="800959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61"/>
          <p:cNvSpPr txBox="1">
            <a:spLocks noGrp="1"/>
          </p:cNvSpPr>
          <p:nvPr>
            <p:ph type="body" idx="2"/>
          </p:nvPr>
        </p:nvSpPr>
        <p:spPr>
          <a:xfrm>
            <a:off x="11083583" y="837333"/>
            <a:ext cx="610772" cy="32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 i="1">
                <a:solidFill>
                  <a:schemeClr val="lt2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787" name="Google Shape;787;p61"/>
          <p:cNvCxnSpPr/>
          <p:nvPr/>
        </p:nvCxnSpPr>
        <p:spPr>
          <a:xfrm>
            <a:off x="0" y="6168360"/>
            <a:ext cx="176479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8" name="Google Shape;788;p61"/>
          <p:cNvCxnSpPr/>
          <p:nvPr/>
        </p:nvCxnSpPr>
        <p:spPr>
          <a:xfrm rot="-5400000">
            <a:off x="11384397" y="6579108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9" name="Google Shape;789;p61"/>
          <p:cNvCxnSpPr/>
          <p:nvPr/>
        </p:nvCxnSpPr>
        <p:spPr>
          <a:xfrm>
            <a:off x="11192400" y="802800"/>
            <a:ext cx="10012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0" name="Google Shape;790;p61"/>
          <p:cNvCxnSpPr/>
          <p:nvPr/>
        </p:nvCxnSpPr>
        <p:spPr>
          <a:xfrm rot="-5400000">
            <a:off x="11383200" y="6580800"/>
            <a:ext cx="55778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p61"/>
          <p:cNvSpPr txBox="1">
            <a:spLocks noGrp="1"/>
          </p:cNvSpPr>
          <p:nvPr>
            <p:ph type="body" idx="3"/>
          </p:nvPr>
        </p:nvSpPr>
        <p:spPr>
          <a:xfrm>
            <a:off x="4924863" y="30927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92" name="Google Shape;792;p61"/>
          <p:cNvSpPr txBox="1">
            <a:spLocks noGrp="1"/>
          </p:cNvSpPr>
          <p:nvPr>
            <p:ph type="body" idx="4"/>
          </p:nvPr>
        </p:nvSpPr>
        <p:spPr>
          <a:xfrm>
            <a:off x="8463725" y="3092789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93" name="Google Shape;793;p61"/>
          <p:cNvSpPr txBox="1">
            <a:spLocks noGrp="1"/>
          </p:cNvSpPr>
          <p:nvPr>
            <p:ph type="body" idx="5"/>
          </p:nvPr>
        </p:nvSpPr>
        <p:spPr>
          <a:xfrm>
            <a:off x="1386001" y="52039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94" name="Google Shape;794;p61"/>
          <p:cNvSpPr txBox="1">
            <a:spLocks noGrp="1"/>
          </p:cNvSpPr>
          <p:nvPr>
            <p:ph type="body" idx="6"/>
          </p:nvPr>
        </p:nvSpPr>
        <p:spPr>
          <a:xfrm>
            <a:off x="4924863" y="52039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95" name="Google Shape;795;p61"/>
          <p:cNvSpPr txBox="1">
            <a:spLocks noGrp="1"/>
          </p:cNvSpPr>
          <p:nvPr>
            <p:ph type="body" idx="7"/>
          </p:nvPr>
        </p:nvSpPr>
        <p:spPr>
          <a:xfrm>
            <a:off x="8463725" y="5203994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25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96" name="Google Shape;796;p61"/>
          <p:cNvSpPr txBox="1">
            <a:spLocks noGrp="1"/>
          </p:cNvSpPr>
          <p:nvPr>
            <p:ph type="body" idx="8"/>
          </p:nvPr>
        </p:nvSpPr>
        <p:spPr>
          <a:xfrm>
            <a:off x="1386001" y="35163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97" name="Google Shape;797;p61"/>
          <p:cNvSpPr txBox="1">
            <a:spLocks noGrp="1"/>
          </p:cNvSpPr>
          <p:nvPr>
            <p:ph type="body" idx="9"/>
          </p:nvPr>
        </p:nvSpPr>
        <p:spPr>
          <a:xfrm>
            <a:off x="4924863" y="35163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98" name="Google Shape;798;p61"/>
          <p:cNvSpPr txBox="1">
            <a:spLocks noGrp="1"/>
          </p:cNvSpPr>
          <p:nvPr>
            <p:ph type="body" idx="13"/>
          </p:nvPr>
        </p:nvSpPr>
        <p:spPr>
          <a:xfrm>
            <a:off x="8463725" y="3516353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799" name="Google Shape;799;p61"/>
          <p:cNvSpPr txBox="1">
            <a:spLocks noGrp="1"/>
          </p:cNvSpPr>
          <p:nvPr>
            <p:ph type="body" idx="14"/>
          </p:nvPr>
        </p:nvSpPr>
        <p:spPr>
          <a:xfrm>
            <a:off x="1386001" y="56275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0" name="Google Shape;800;p61"/>
          <p:cNvSpPr txBox="1">
            <a:spLocks noGrp="1"/>
          </p:cNvSpPr>
          <p:nvPr>
            <p:ph type="body" idx="15"/>
          </p:nvPr>
        </p:nvSpPr>
        <p:spPr>
          <a:xfrm>
            <a:off x="4924863" y="56275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1" name="Google Shape;801;p61"/>
          <p:cNvSpPr txBox="1">
            <a:spLocks noGrp="1"/>
          </p:cNvSpPr>
          <p:nvPr>
            <p:ph type="body" idx="16"/>
          </p:nvPr>
        </p:nvSpPr>
        <p:spPr>
          <a:xfrm>
            <a:off x="8463725" y="5627558"/>
            <a:ext cx="3256674" cy="4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2" name="Google Shape;802;p61"/>
          <p:cNvSpPr>
            <a:spLocks noGrp="1"/>
          </p:cNvSpPr>
          <p:nvPr>
            <p:ph type="pic" idx="1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3" name="Google Shape;803;p61"/>
          <p:cNvSpPr>
            <a:spLocks noGrp="1"/>
          </p:cNvSpPr>
          <p:nvPr>
            <p:ph type="pic" idx="1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4" name="Google Shape;804;p61"/>
          <p:cNvSpPr>
            <a:spLocks noGrp="1"/>
          </p:cNvSpPr>
          <p:nvPr>
            <p:ph type="pic" idx="1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5" name="Google Shape;805;p61"/>
          <p:cNvSpPr>
            <a:spLocks noGrp="1"/>
          </p:cNvSpPr>
          <p:nvPr>
            <p:ph type="pic" idx="2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6" name="Google Shape;806;p61"/>
          <p:cNvSpPr>
            <a:spLocks noGrp="1"/>
          </p:cNvSpPr>
          <p:nvPr>
            <p:ph type="pic" idx="2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7" name="Google Shape;807;p61"/>
          <p:cNvSpPr>
            <a:spLocks noGrp="1"/>
          </p:cNvSpPr>
          <p:nvPr>
            <p:ph type="pic" idx="2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1" name="Google Shape;811;p62"/>
          <p:cNvSpPr txBox="1">
            <a:spLocks noGrp="1"/>
          </p:cNvSpPr>
          <p:nvPr>
            <p:ph type="title"/>
          </p:nvPr>
        </p:nvSpPr>
        <p:spPr>
          <a:xfrm>
            <a:off x="1814400" y="1144587"/>
            <a:ext cx="9395400" cy="148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Century Gothic"/>
              <a:buNone/>
              <a:defRPr sz="5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62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6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62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5" name="Google Shape;815;p62"/>
          <p:cNvSpPr/>
          <p:nvPr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6" name="Google Shape;816;p62"/>
          <p:cNvSpPr txBox="1">
            <a:spLocks noGrp="1"/>
          </p:cNvSpPr>
          <p:nvPr>
            <p:ph type="subTitle" idx="1"/>
          </p:nvPr>
        </p:nvSpPr>
        <p:spPr>
          <a:xfrm>
            <a:off x="1812758" y="3038688"/>
            <a:ext cx="9144000" cy="13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cxnSp>
        <p:nvCxnSpPr>
          <p:cNvPr id="817" name="Google Shape;817;p62"/>
          <p:cNvCxnSpPr/>
          <p:nvPr/>
        </p:nvCxnSpPr>
        <p:spPr>
          <a:xfrm>
            <a:off x="1957137" y="2883641"/>
            <a:ext cx="930442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8" name="Google Shape;818;p62"/>
          <p:cNvCxnSpPr/>
          <p:nvPr/>
        </p:nvCxnSpPr>
        <p:spPr>
          <a:xfrm rot="-5400000">
            <a:off x="10391274" y="6172200"/>
            <a:ext cx="137160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9" name="Google Shape;819;p62"/>
          <p:cNvSpPr txBox="1">
            <a:spLocks noGrp="1"/>
          </p:cNvSpPr>
          <p:nvPr>
            <p:ph type="body" idx="2"/>
          </p:nvPr>
        </p:nvSpPr>
        <p:spPr>
          <a:xfrm>
            <a:off x="9416048" y="5377580"/>
            <a:ext cx="1460500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 Slide">
  <p:cSld name="1_Thank You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/>
          <p:nvPr/>
        </p:nvSpPr>
        <p:spPr>
          <a:xfrm>
            <a:off x="-1" y="0"/>
            <a:ext cx="12191989" cy="6858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2" name="Google Shape;822;p63"/>
          <p:cNvSpPr txBox="1">
            <a:spLocks noGrp="1"/>
          </p:cNvSpPr>
          <p:nvPr>
            <p:ph type="ctrTitle"/>
          </p:nvPr>
        </p:nvSpPr>
        <p:spPr>
          <a:xfrm>
            <a:off x="1812758" y="2522758"/>
            <a:ext cx="880711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  <a:defRPr sz="55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63"/>
          <p:cNvSpPr txBox="1">
            <a:spLocks noGrp="1"/>
          </p:cNvSpPr>
          <p:nvPr>
            <p:ph type="subTitle" idx="1"/>
          </p:nvPr>
        </p:nvSpPr>
        <p:spPr>
          <a:xfrm>
            <a:off x="1812758" y="5257226"/>
            <a:ext cx="9144000" cy="139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824" name="Google Shape;824;p6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6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6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7" name="Google Shape;827;p63"/>
          <p:cNvSpPr/>
          <p:nvPr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28" name="Google Shape;828;p63"/>
          <p:cNvCxnSpPr/>
          <p:nvPr/>
        </p:nvCxnSpPr>
        <p:spPr>
          <a:xfrm>
            <a:off x="1957137" y="5102179"/>
            <a:ext cx="930442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9" name="Google Shape;829;p63"/>
          <p:cNvCxnSpPr/>
          <p:nvPr/>
        </p:nvCxnSpPr>
        <p:spPr>
          <a:xfrm rot="-5400000">
            <a:off x="10391274" y="685801"/>
            <a:ext cx="137160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0" name="Google Shape;830;p63"/>
          <p:cNvSpPr txBox="1">
            <a:spLocks noGrp="1"/>
          </p:cNvSpPr>
          <p:nvPr>
            <p:ph type="body" idx="2"/>
          </p:nvPr>
        </p:nvSpPr>
        <p:spPr>
          <a:xfrm>
            <a:off x="9416048" y="1006893"/>
            <a:ext cx="1460500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hank You Slide">
  <p:cSld name="3_Thank You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4"/>
          <p:cNvSpPr/>
          <p:nvPr/>
        </p:nvSpPr>
        <p:spPr>
          <a:xfrm>
            <a:off x="120000" y="117000"/>
            <a:ext cx="11952000" cy="6624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 w="273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3" name="Google Shape;833;p64"/>
          <p:cNvSpPr txBox="1">
            <a:spLocks noGrp="1"/>
          </p:cNvSpPr>
          <p:nvPr>
            <p:ph type="ctrTitle"/>
          </p:nvPr>
        </p:nvSpPr>
        <p:spPr>
          <a:xfrm>
            <a:off x="1812758" y="2413986"/>
            <a:ext cx="7107331" cy="183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entury Gothic"/>
              <a:buNone/>
              <a:defRPr sz="55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64"/>
          <p:cNvSpPr txBox="1">
            <a:spLocks noGrp="1"/>
          </p:cNvSpPr>
          <p:nvPr>
            <p:ph type="subTitle" idx="1"/>
          </p:nvPr>
        </p:nvSpPr>
        <p:spPr>
          <a:xfrm>
            <a:off x="1812758" y="4599498"/>
            <a:ext cx="7107331" cy="96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835" name="Google Shape;835;p64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6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6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8" name="Google Shape;838;p64"/>
          <p:cNvSpPr/>
          <p:nvPr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39" name="Google Shape;839;p64"/>
          <p:cNvCxnSpPr/>
          <p:nvPr/>
        </p:nvCxnSpPr>
        <p:spPr>
          <a:xfrm>
            <a:off x="1957137" y="4444451"/>
            <a:ext cx="930442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0" name="Google Shape;840;p64"/>
          <p:cNvCxnSpPr/>
          <p:nvPr/>
        </p:nvCxnSpPr>
        <p:spPr>
          <a:xfrm rot="10800000">
            <a:off x="11077074" y="5622756"/>
            <a:ext cx="0" cy="984222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1" name="Google Shape;841;p64"/>
          <p:cNvSpPr txBox="1">
            <a:spLocks noGrp="1"/>
          </p:cNvSpPr>
          <p:nvPr>
            <p:ph type="body" idx="2"/>
          </p:nvPr>
        </p:nvSpPr>
        <p:spPr>
          <a:xfrm>
            <a:off x="9416048" y="5513936"/>
            <a:ext cx="1460500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hank You Slide">
  <p:cSld name="4_Thank You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5"/>
          <p:cNvSpPr/>
          <p:nvPr/>
        </p:nvSpPr>
        <p:spPr>
          <a:xfrm>
            <a:off x="0" y="0"/>
            <a:ext cx="12192000" cy="4446000"/>
          </a:xfrm>
          <a:prstGeom prst="rect">
            <a:avLst/>
          </a:prstGeom>
          <a:gradFill>
            <a:gsLst>
              <a:gs pos="0">
                <a:srgbClr val="146194">
                  <a:alpha val="84705"/>
                </a:srgbClr>
              </a:gs>
              <a:gs pos="100000">
                <a:srgbClr val="052F6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4" name="Google Shape;844;p65"/>
          <p:cNvSpPr txBox="1">
            <a:spLocks noGrp="1"/>
          </p:cNvSpPr>
          <p:nvPr>
            <p:ph type="ctrTitle"/>
          </p:nvPr>
        </p:nvSpPr>
        <p:spPr>
          <a:xfrm>
            <a:off x="1812758" y="4764500"/>
            <a:ext cx="8807116" cy="91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Font typeface="Century Gothic"/>
              <a:buNone/>
              <a:defRPr sz="5500" b="1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65"/>
          <p:cNvSpPr txBox="1">
            <a:spLocks noGrp="1"/>
          </p:cNvSpPr>
          <p:nvPr>
            <p:ph type="subTitle" idx="1"/>
          </p:nvPr>
        </p:nvSpPr>
        <p:spPr>
          <a:xfrm>
            <a:off x="1812758" y="6043285"/>
            <a:ext cx="9144000" cy="60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846" name="Google Shape;846;p65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6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6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9" name="Google Shape;849;p65"/>
          <p:cNvSpPr/>
          <p:nvPr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50" name="Google Shape;850;p65"/>
          <p:cNvCxnSpPr/>
          <p:nvPr/>
        </p:nvCxnSpPr>
        <p:spPr>
          <a:xfrm rot="10800000">
            <a:off x="10820400" y="870003"/>
            <a:ext cx="1371600" cy="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p65"/>
          <p:cNvSpPr txBox="1">
            <a:spLocks noGrp="1"/>
          </p:cNvSpPr>
          <p:nvPr>
            <p:ph type="body" idx="2"/>
          </p:nvPr>
        </p:nvSpPr>
        <p:spPr>
          <a:xfrm>
            <a:off x="10668000" y="1005185"/>
            <a:ext cx="1460500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2400"/>
              <a:buNone/>
              <a:defRPr sz="3000" b="1" i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cxnSp>
        <p:nvCxnSpPr>
          <p:cNvPr id="852" name="Google Shape;852;p65"/>
          <p:cNvCxnSpPr/>
          <p:nvPr/>
        </p:nvCxnSpPr>
        <p:spPr>
          <a:xfrm>
            <a:off x="1957137" y="5823067"/>
            <a:ext cx="930442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body" idx="1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2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2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4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6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42.xml"/><Relationship Id="rId54" Type="http://schemas.openxmlformats.org/officeDocument/2006/relationships/slideLayout" Target="../slideLayouts/slideLayout55.xml"/><Relationship Id="rId6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53" Type="http://schemas.openxmlformats.org/officeDocument/2006/relationships/slideLayout" Target="../slideLayouts/slideLayout54.xml"/><Relationship Id="rId58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49" Type="http://schemas.openxmlformats.org/officeDocument/2006/relationships/slideLayout" Target="../slideLayouts/slideLayout50.xml"/><Relationship Id="rId57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52" Type="http://schemas.openxmlformats.org/officeDocument/2006/relationships/slideLayout" Target="../slideLayouts/slideLayout53.xml"/><Relationship Id="rId6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9.xml"/><Relationship Id="rId56" Type="http://schemas.openxmlformats.org/officeDocument/2006/relationships/slideLayout" Target="../slideLayouts/slideLayout57.xml"/><Relationship Id="rId8" Type="http://schemas.openxmlformats.org/officeDocument/2006/relationships/slideLayout" Target="../slideLayouts/slideLayout9.xml"/><Relationship Id="rId51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47.xml"/><Relationship Id="rId5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">
              <a:srgbClr val="FFFFFF"/>
            </a:gs>
            <a:gs pos="100000">
              <a:srgbClr val="43D5FA"/>
            </a:gs>
          </a:gsLst>
          <a:lin ang="612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1" name="Google Shape;11;p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22C4ED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D88A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34" name="Google Shape;34;p3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3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3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3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3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dt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6"/>
          <p:cNvSpPr txBox="1">
            <a:spLocks noGrp="1"/>
          </p:cNvSpPr>
          <p:nvPr>
            <p:ph type="ctrTitle"/>
          </p:nvPr>
        </p:nvSpPr>
        <p:spPr>
          <a:xfrm>
            <a:off x="1812758" y="4700582"/>
            <a:ext cx="8807116" cy="91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</a:pPr>
            <a:r>
              <a:rPr lang="en-US" sz="6600"/>
              <a:t>EMOTION DETECTION</a:t>
            </a:r>
            <a:endParaRPr sz="6600"/>
          </a:p>
        </p:txBody>
      </p:sp>
      <p:sp>
        <p:nvSpPr>
          <p:cNvPr id="858" name="Google Shape;858;p66"/>
          <p:cNvSpPr txBox="1">
            <a:spLocks noGrp="1"/>
          </p:cNvSpPr>
          <p:nvPr>
            <p:ph type="subTitle" idx="1"/>
          </p:nvPr>
        </p:nvSpPr>
        <p:spPr>
          <a:xfrm>
            <a:off x="1714500" y="5949256"/>
            <a:ext cx="9242258" cy="9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094B3D"/>
                </a:solidFill>
                <a:latin typeface="Arial"/>
                <a:ea typeface="Arial"/>
                <a:cs typeface="Arial"/>
                <a:sym typeface="Arial"/>
              </a:rPr>
              <a:t>Team No: 286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094B3D"/>
                </a:solidFill>
                <a:latin typeface="Arial"/>
                <a:ea typeface="Arial"/>
                <a:cs typeface="Arial"/>
                <a:sym typeface="Arial"/>
              </a:rPr>
              <a:t>BY:  G.Gayatri, Ch.Tejasri, P.Harini, P.Monika Sai</a:t>
            </a:r>
            <a:endParaRPr sz="2400">
              <a:solidFill>
                <a:srgbClr val="094B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66"/>
          <p:cNvSpPr txBox="1">
            <a:spLocks noGrp="1"/>
          </p:cNvSpPr>
          <p:nvPr>
            <p:ph type="body" idx="2"/>
          </p:nvPr>
        </p:nvSpPr>
        <p:spPr>
          <a:xfrm flipH="1">
            <a:off x="736600" y="850901"/>
            <a:ext cx="4191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860" name="Google Shape;860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600" y="558800"/>
            <a:ext cx="4190999" cy="273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8D8D8"/>
            </a:gs>
            <a:gs pos="57000">
              <a:srgbClr val="D8D8D8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5"/>
          <p:cNvSpPr txBox="1">
            <a:spLocks noGrp="1"/>
          </p:cNvSpPr>
          <p:nvPr>
            <p:ph type="title"/>
          </p:nvPr>
        </p:nvSpPr>
        <p:spPr>
          <a:xfrm>
            <a:off x="684212" y="1617786"/>
            <a:ext cx="10105708" cy="437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endParaRPr dirty="0"/>
          </a:p>
        </p:txBody>
      </p:sp>
      <p:sp>
        <p:nvSpPr>
          <p:cNvPr id="954" name="Google Shape;954;p75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955" name="Google Shape;955;p75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" name="facialexp op recording">
            <a:hlinkClick r:id="" action="ppaction://media"/>
            <a:extLst>
              <a:ext uri="{FF2B5EF4-FFF2-40B4-BE49-F238E27FC236}">
                <a16:creationId xmlns:a16="http://schemas.microsoft.com/office/drawing/2014/main" id="{CE2A1587-1146-4741-9940-B1387C3D6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1" y="18662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A8CD-407D-4A29-ABB4-706A2895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812" y="2303969"/>
            <a:ext cx="8534400" cy="1507067"/>
          </a:xfrm>
        </p:spPr>
        <p:txBody>
          <a:bodyPr/>
          <a:lstStyle/>
          <a:p>
            <a:r>
              <a:rPr lang="en-US" dirty="0"/>
              <a:t>Project link : </a:t>
            </a:r>
            <a:r>
              <a:rPr lang="en-US" sz="2000" dirty="0"/>
              <a:t>https://github.com/monikasai197/facialexp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BBD50-C15B-43A0-94C2-3F96AD9EF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35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1"/>
            </a:gs>
          </a:gsLst>
          <a:lin ang="6120000" scaled="0"/>
        </a:gradFill>
        <a:effectLst/>
      </p:bgPr>
    </p:bg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6"/>
          <p:cNvSpPr txBox="1"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961" name="Google Shape;961;p76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962" name="Google Shape;962;p76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963" name="Google Shape;9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7"/>
          <p:cNvSpPr txBox="1">
            <a:spLocks noGrp="1"/>
          </p:cNvSpPr>
          <p:nvPr>
            <p:ph type="ctrTitle"/>
          </p:nvPr>
        </p:nvSpPr>
        <p:spPr>
          <a:xfrm>
            <a:off x="1812758" y="4700332"/>
            <a:ext cx="8807116" cy="91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31112"/>
              </a:buClr>
              <a:buSzPts val="3959"/>
              <a:buFont typeface="Century Gothic"/>
              <a:buNone/>
            </a:pPr>
            <a:r>
              <a:rPr lang="en-US" sz="3959">
                <a:solidFill>
                  <a:srgbClr val="FFFFFF"/>
                </a:solidFill>
              </a:rPr>
              <a:t>BASICALLY HUMANS CARRY LOT OF EMOTIONS</a:t>
            </a:r>
            <a:r>
              <a:rPr lang="en-US" sz="4950">
                <a:solidFill>
                  <a:srgbClr val="631112"/>
                </a:solidFill>
              </a:rPr>
              <a:t> </a:t>
            </a:r>
            <a:endParaRPr sz="4950">
              <a:solidFill>
                <a:srgbClr val="631112"/>
              </a:solidFill>
            </a:endParaRPr>
          </a:p>
        </p:txBody>
      </p:sp>
      <p:sp>
        <p:nvSpPr>
          <p:cNvPr id="866" name="Google Shape;866;p67"/>
          <p:cNvSpPr txBox="1">
            <a:spLocks noGrp="1"/>
          </p:cNvSpPr>
          <p:nvPr>
            <p:ph type="subTitle" idx="1"/>
          </p:nvPr>
        </p:nvSpPr>
        <p:spPr>
          <a:xfrm>
            <a:off x="1812758" y="5963075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r>
              <a:rPr lang="en-US" sz="2550"/>
              <a:t>Emotions like: Surprise, Sad , Angry , Happy,Neutral etc…</a:t>
            </a:r>
            <a:endParaRPr sz="2550"/>
          </a:p>
        </p:txBody>
      </p:sp>
      <p:sp>
        <p:nvSpPr>
          <p:cNvPr id="867" name="Google Shape;867;p67"/>
          <p:cNvSpPr txBox="1">
            <a:spLocks noGrp="1"/>
          </p:cNvSpPr>
          <p:nvPr>
            <p:ph type="ftr" idx="11"/>
          </p:nvPr>
        </p:nvSpPr>
        <p:spPr>
          <a:xfrm>
            <a:off x="684198" y="6172200"/>
            <a:ext cx="860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67"/>
          <p:cNvSpPr txBox="1">
            <a:spLocks noGrp="1"/>
          </p:cNvSpPr>
          <p:nvPr>
            <p:ph type="body" idx="2"/>
          </p:nvPr>
        </p:nvSpPr>
        <p:spPr>
          <a:xfrm>
            <a:off x="-876300" y="292101"/>
            <a:ext cx="5080000" cy="126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>
                <a:solidFill>
                  <a:srgbClr val="0F486F"/>
                </a:solidFill>
              </a:rPr>
              <a:t>INTRODUCTION</a:t>
            </a:r>
            <a:r>
              <a:rPr lang="en-US">
                <a:solidFill>
                  <a:srgbClr val="0070C0"/>
                </a:solidFill>
              </a:rPr>
              <a:t>:</a:t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8"/>
          <p:cNvSpPr txBox="1">
            <a:spLocks noGrp="1"/>
          </p:cNvSpPr>
          <p:nvPr>
            <p:ph type="title"/>
          </p:nvPr>
        </p:nvSpPr>
        <p:spPr>
          <a:xfrm>
            <a:off x="535718" y="109951"/>
            <a:ext cx="61677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600">
                <a:latin typeface="Merriweather"/>
                <a:ea typeface="Merriweather"/>
                <a:cs typeface="Merriweather"/>
                <a:sym typeface="Merriweather"/>
              </a:rPr>
              <a:t>EMOTION DETECTION </a:t>
            </a:r>
            <a:r>
              <a:rPr lang="en-US" sz="2800"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74" name="Google Shape;874;p6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772024" y="1069589"/>
            <a:ext cx="3479089" cy="165365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8"/>
          <p:cNvSpPr txBox="1">
            <a:spLocks noGrp="1"/>
          </p:cNvSpPr>
          <p:nvPr>
            <p:ph type="body" idx="2"/>
          </p:nvPr>
        </p:nvSpPr>
        <p:spPr>
          <a:xfrm>
            <a:off x="839788" y="1556951"/>
            <a:ext cx="3932100" cy="49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8"/>
              <a:buNone/>
            </a:pPr>
            <a:r>
              <a:rPr lang="en-US" sz="1360">
                <a:latin typeface="Arial"/>
                <a:ea typeface="Arial"/>
                <a:cs typeface="Arial"/>
                <a:sym typeface="Arial"/>
              </a:rPr>
              <a:t>    </a:t>
            </a:r>
            <a:endParaRPr sz="136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FACE </a:t>
            </a:r>
            <a:endParaRPr b="1"/>
          </a:p>
          <a:p>
            <a:pPr marL="0" lvl="0" indent="0" algn="l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DETECTION</a:t>
            </a:r>
            <a:endParaRPr b="1"/>
          </a:p>
          <a:p>
            <a:pPr marL="0" lvl="0" indent="0" algn="l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 b="1"/>
              <a:t>         </a:t>
            </a:r>
            <a:endParaRPr b="1"/>
          </a:p>
          <a:p>
            <a:pPr marL="0" lvl="0" indent="0" algn="l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/>
              <a:t>                 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>
                <a:latin typeface="Arial"/>
                <a:ea typeface="Arial"/>
                <a:cs typeface="Arial"/>
                <a:sym typeface="Arial"/>
              </a:rPr>
              <a:t>                   </a:t>
            </a:r>
            <a:endParaRPr/>
          </a:p>
          <a:p>
            <a:pPr marL="0" lvl="0" indent="0" algn="just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 b="1">
                <a:latin typeface="Arial"/>
                <a:ea typeface="Arial"/>
                <a:cs typeface="Arial"/>
                <a:sym typeface="Arial"/>
              </a:rPr>
              <a:t>                       </a:t>
            </a:r>
            <a:r>
              <a:rPr lang="en-US" sz="1360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FACE  EXTRACTION</a:t>
            </a:r>
            <a:endParaRPr b="1"/>
          </a:p>
          <a:p>
            <a:pPr marL="0" lvl="0" indent="0" algn="l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/>
              <a:t>  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/>
              <a:t>         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>
                <a:solidFill>
                  <a:srgbClr val="0C0C0C"/>
                </a:solidFill>
              </a:rPr>
              <a:t>                       </a:t>
            </a:r>
            <a:r>
              <a:rPr lang="en-US" sz="136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                            </a:t>
            </a:r>
            <a:r>
              <a:rPr lang="en-US" sz="1360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 b="1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</a:t>
            </a:r>
            <a:r>
              <a:rPr lang="en-US" sz="1360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360" b="1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endParaRPr sz="1360"/>
          </a:p>
          <a:p>
            <a:pPr marL="0" lvl="0" indent="0" algn="l" rtl="0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088"/>
              <a:buNone/>
            </a:pPr>
            <a:r>
              <a:rPr lang="en-US" sz="1360"/>
              <a:t>   </a:t>
            </a:r>
            <a:r>
              <a:rPr lang="en-US" sz="1360" b="1">
                <a:latin typeface="EB Garamond"/>
                <a:ea typeface="EB Garamond"/>
                <a:cs typeface="EB Garamond"/>
                <a:sym typeface="EB Garamond"/>
              </a:rPr>
              <a:t>               </a:t>
            </a:r>
            <a:r>
              <a:rPr lang="en-US" sz="1360" b="1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    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923"/>
              </a:spcBef>
              <a:spcAft>
                <a:spcPts val="0"/>
              </a:spcAft>
              <a:buSzPts val="1292"/>
              <a:buNone/>
            </a:pPr>
            <a:r>
              <a:rPr lang="en-US" sz="1615" b="1">
                <a:solidFill>
                  <a:srgbClr val="0C0C0C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</a:t>
            </a:r>
            <a:r>
              <a:rPr lang="en-US" sz="1615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EMOTION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923"/>
              </a:spcBef>
              <a:spcAft>
                <a:spcPts val="0"/>
              </a:spcAft>
              <a:buSzPts val="1292"/>
              <a:buNone/>
            </a:pPr>
            <a:r>
              <a:rPr lang="en-US" sz="1615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             RECOGNISATION SYSTEM</a:t>
            </a:r>
            <a:endParaRPr sz="1615" b="1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8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877" name="Google Shape;877;p68"/>
          <p:cNvSpPr txBox="1">
            <a:spLocks noGrp="1"/>
          </p:cNvSpPr>
          <p:nvPr>
            <p:ph type="sldNum" idx="12"/>
          </p:nvPr>
        </p:nvSpPr>
        <p:spPr>
          <a:xfrm>
            <a:off x="13525498" y="5578475"/>
            <a:ext cx="584200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68"/>
          <p:cNvSpPr/>
          <p:nvPr/>
        </p:nvSpPr>
        <p:spPr>
          <a:xfrm>
            <a:off x="2752829" y="1313270"/>
            <a:ext cx="1887300" cy="1775400"/>
          </a:xfrm>
          <a:prstGeom prst="curvedLeftArrow">
            <a:avLst>
              <a:gd name="adj1" fmla="val 20396"/>
              <a:gd name="adj2" fmla="val 43883"/>
              <a:gd name="adj3" fmla="val 25423"/>
            </a:avLst>
          </a:prstGeom>
          <a:solidFill>
            <a:srgbClr val="E3F7FC"/>
          </a:solidFill>
          <a:ln w="15875" cap="rnd" cmpd="sng">
            <a:solidFill>
              <a:srgbClr val="0230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9" name="Google Shape;879;p68"/>
          <p:cNvSpPr/>
          <p:nvPr/>
        </p:nvSpPr>
        <p:spPr>
          <a:xfrm>
            <a:off x="1163740" y="2459744"/>
            <a:ext cx="1490469" cy="1879496"/>
          </a:xfrm>
          <a:prstGeom prst="curvedRightArrow">
            <a:avLst>
              <a:gd name="adj1" fmla="val 26868"/>
              <a:gd name="adj2" fmla="val 44860"/>
              <a:gd name="adj3" fmla="val 42604"/>
            </a:avLst>
          </a:prstGeom>
          <a:solidFill>
            <a:srgbClr val="E3F7FC"/>
          </a:solidFill>
          <a:ln w="15875" cap="rnd" cmpd="sng">
            <a:solidFill>
              <a:srgbClr val="0230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7F0F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80" name="Google Shape;88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2857500"/>
            <a:ext cx="3403600" cy="183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2024" y="4820920"/>
            <a:ext cx="3838576" cy="153543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68"/>
          <p:cNvSpPr/>
          <p:nvPr/>
        </p:nvSpPr>
        <p:spPr>
          <a:xfrm rot="5400000">
            <a:off x="1606380" y="2546042"/>
            <a:ext cx="2360390" cy="412085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518" y="61078"/>
                </a:moveTo>
                <a:lnTo>
                  <a:pt x="19518" y="61078"/>
                </a:lnTo>
                <a:cubicBezTo>
                  <a:pt x="19038" y="34900"/>
                  <a:pt x="35770" y="12926"/>
                  <a:pt x="57441" y="11271"/>
                </a:cubicBezTo>
                <a:cubicBezTo>
                  <a:pt x="79113" y="9617"/>
                  <a:pt x="98009" y="28870"/>
                  <a:pt x="100272" y="54912"/>
                </a:cubicBezTo>
                <a:cubicBezTo>
                  <a:pt x="102535" y="80954"/>
                  <a:pt x="87358" y="104512"/>
                  <a:pt x="65873" y="108310"/>
                </a:cubicBezTo>
                <a:lnTo>
                  <a:pt x="63941" y="118678"/>
                </a:lnTo>
                <a:lnTo>
                  <a:pt x="52290" y="101378"/>
                </a:lnTo>
                <a:lnTo>
                  <a:pt x="70308" y="84505"/>
                </a:lnTo>
                <a:lnTo>
                  <a:pt x="68744" y="92902"/>
                </a:lnTo>
                <a:lnTo>
                  <a:pt x="68744" y="92902"/>
                </a:lnTo>
                <a:cubicBezTo>
                  <a:pt x="77367" y="84745"/>
                  <a:pt x="81535" y="65920"/>
                  <a:pt x="78551" y="48613"/>
                </a:cubicBezTo>
                <a:cubicBezTo>
                  <a:pt x="75566" y="31305"/>
                  <a:pt x="66325" y="20712"/>
                  <a:pt x="56809" y="23689"/>
                </a:cubicBezTo>
                <a:cubicBezTo>
                  <a:pt x="47292" y="26667"/>
                  <a:pt x="40358" y="42321"/>
                  <a:pt x="40494" y="60519"/>
                </a:cubicBezTo>
                <a:close/>
              </a:path>
            </a:pathLst>
          </a:custGeom>
          <a:solidFill>
            <a:srgbClr val="E3F7FC"/>
          </a:solidFill>
          <a:ln w="15875" cap="rnd" cmpd="sng">
            <a:solidFill>
              <a:srgbClr val="0230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9"/>
          <p:cNvSpPr txBox="1">
            <a:spLocks noGrp="1"/>
          </p:cNvSpPr>
          <p:nvPr>
            <p:ph type="ctrTitle"/>
          </p:nvPr>
        </p:nvSpPr>
        <p:spPr>
          <a:xfrm>
            <a:off x="848975" y="86101"/>
            <a:ext cx="91440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800"/>
              <a:buFont typeface="Century Gothic"/>
              <a:buNone/>
            </a:pPr>
            <a:r>
              <a:rPr lang="en-US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LIBRARIES USED: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88" name="Google Shape;888;p69"/>
          <p:cNvSpPr txBox="1">
            <a:spLocks noGrp="1"/>
          </p:cNvSpPr>
          <p:nvPr>
            <p:ph type="subTitle" idx="1"/>
          </p:nvPr>
        </p:nvSpPr>
        <p:spPr>
          <a:xfrm>
            <a:off x="848975" y="2213400"/>
            <a:ext cx="914400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4000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40"/>
              <a:buFont typeface="Merriweather"/>
              <a:buChar char="❑"/>
            </a:pPr>
            <a:r>
              <a:rPr lang="en-US" sz="37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Keras</a:t>
            </a:r>
            <a:endParaRPr sz="37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342900" lvl="0" indent="-400050" algn="l" rtl="0">
              <a:spcBef>
                <a:spcPts val="1160"/>
              </a:spcBef>
              <a:spcAft>
                <a:spcPts val="0"/>
              </a:spcAft>
              <a:buClr>
                <a:srgbClr val="000000"/>
              </a:buClr>
              <a:buSzPts val="3140"/>
              <a:buFont typeface="Merriweather"/>
              <a:buChar char="❑"/>
            </a:pPr>
            <a:r>
              <a:rPr lang="en-US" sz="37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Numpy</a:t>
            </a:r>
            <a:endParaRPr sz="37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160"/>
              </a:spcBef>
              <a:spcAft>
                <a:spcPts val="0"/>
              </a:spcAft>
              <a:buNone/>
            </a:pPr>
            <a:endParaRPr sz="37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342900" lvl="0" indent="-400050" algn="l" rtl="0">
              <a:spcBef>
                <a:spcPts val="1160"/>
              </a:spcBef>
              <a:spcAft>
                <a:spcPts val="0"/>
              </a:spcAft>
              <a:buClr>
                <a:srgbClr val="000000"/>
              </a:buClr>
              <a:buSzPts val="3140"/>
              <a:buFont typeface="Merriweather"/>
              <a:buChar char="❑"/>
            </a:pPr>
            <a:r>
              <a:rPr lang="en-US" sz="37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OpenCV</a:t>
            </a:r>
            <a:endParaRPr sz="37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16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020"/>
              </a:spcBef>
              <a:spcAft>
                <a:spcPts val="0"/>
              </a:spcAft>
              <a:buSzPts val="1680"/>
              <a:buNone/>
            </a:pPr>
            <a:endParaRPr/>
          </a:p>
          <a:p>
            <a:pPr marL="0" lvl="0" indent="0" algn="l" rtl="0">
              <a:spcBef>
                <a:spcPts val="1020"/>
              </a:spcBef>
              <a:spcAft>
                <a:spcPts val="0"/>
              </a:spcAft>
              <a:buSzPts val="1680"/>
              <a:buNone/>
            </a:pPr>
            <a:endParaRPr/>
          </a:p>
        </p:txBody>
      </p:sp>
      <p:sp>
        <p:nvSpPr>
          <p:cNvPr id="889" name="Google Shape;889;p69"/>
          <p:cNvSpPr txBox="1"/>
          <p:nvPr/>
        </p:nvSpPr>
        <p:spPr>
          <a:xfrm>
            <a:off x="6427550" y="2318600"/>
            <a:ext cx="5635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19189" scaled="0"/>
        </a:gra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0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896" name="Google Shape;896;p70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897" name="Google Shape;897;p70"/>
          <p:cNvPicPr preferRelativeResize="0"/>
          <p:nvPr/>
        </p:nvPicPr>
        <p:blipFill rotWithShape="1">
          <a:blip r:embed="rId3">
            <a:alphaModFix/>
          </a:blip>
          <a:srcRect l="13735" t="8029" r="18264"/>
          <a:stretch/>
        </p:blipFill>
        <p:spPr>
          <a:xfrm>
            <a:off x="0" y="968525"/>
            <a:ext cx="6388402" cy="58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400" y="971275"/>
            <a:ext cx="5803600" cy="58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70"/>
          <p:cNvSpPr txBox="1"/>
          <p:nvPr/>
        </p:nvSpPr>
        <p:spPr>
          <a:xfrm>
            <a:off x="117400" y="195675"/>
            <a:ext cx="56352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Merriweather"/>
                <a:ea typeface="Merriweather"/>
                <a:cs typeface="Merriweather"/>
                <a:sym typeface="Merriweather"/>
              </a:rPr>
              <a:t>FRAMEWORKS</a:t>
            </a:r>
            <a:endParaRPr sz="3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00" name="Google Shape;900;p70"/>
          <p:cNvSpPr txBox="1"/>
          <p:nvPr/>
        </p:nvSpPr>
        <p:spPr>
          <a:xfrm>
            <a:off x="6472600" y="195675"/>
            <a:ext cx="5635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Merriweather"/>
                <a:ea typeface="Merriweather"/>
                <a:cs typeface="Merriweather"/>
                <a:sym typeface="Merriweather"/>
              </a:rPr>
              <a:t>SEQUENTIAL CNN</a:t>
            </a:r>
            <a:endParaRPr sz="3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1"/>
          <p:cNvSpPr txBox="1">
            <a:spLocks noGrp="1"/>
          </p:cNvSpPr>
          <p:nvPr>
            <p:ph type="title"/>
          </p:nvPr>
        </p:nvSpPr>
        <p:spPr>
          <a:xfrm>
            <a:off x="684212" y="250725"/>
            <a:ext cx="96789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Font typeface="Arial"/>
              <a:buNone/>
            </a:pPr>
            <a:r>
              <a:rPr lang="en-US" sz="3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CNN MODEL</a:t>
            </a:r>
            <a:r>
              <a:rPr lang="en-US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06" name="Google Shape;906;p71"/>
          <p:cNvSpPr txBox="1">
            <a:spLocks noGrp="1"/>
          </p:cNvSpPr>
          <p:nvPr>
            <p:ph type="body" idx="1"/>
          </p:nvPr>
        </p:nvSpPr>
        <p:spPr>
          <a:xfrm>
            <a:off x="684212" y="1924200"/>
            <a:ext cx="9768000" cy="3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256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Convolutional  Neural Networks are a type of Deep Learning Algorithm that take the image as input and learns the various feature of the image through filters.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spcBef>
                <a:spcPts val="1240"/>
              </a:spcBef>
              <a:spcAft>
                <a:spcPts val="0"/>
              </a:spcAft>
              <a:buSzPts val="256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This allow them to learn the important objects present in the image, allowing them to discern one image from the object.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71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908" name="Google Shape;908;p71"/>
          <p:cNvSpPr txBox="1">
            <a:spLocks noGrp="1"/>
          </p:cNvSpPr>
          <p:nvPr>
            <p:ph type="sldNum" idx="12"/>
          </p:nvPr>
        </p:nvSpPr>
        <p:spPr>
          <a:xfrm flipH="1">
            <a:off x="13385798" y="5578475"/>
            <a:ext cx="139700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2"/>
          <p:cNvSpPr txBox="1">
            <a:spLocks noGrp="1"/>
          </p:cNvSpPr>
          <p:nvPr>
            <p:ph type="title"/>
          </p:nvPr>
        </p:nvSpPr>
        <p:spPr>
          <a:xfrm>
            <a:off x="1130300" y="939800"/>
            <a:ext cx="9855200" cy="50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914" name="Google Shape;914;p72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pic>
        <p:nvPicPr>
          <p:cNvPr id="915" name="Google Shape;91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600" y="939800"/>
            <a:ext cx="10388600" cy="50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3"/>
          <p:cNvSpPr txBox="1">
            <a:spLocks noGrp="1"/>
          </p:cNvSpPr>
          <p:nvPr>
            <p:ph type="body" idx="4294967295"/>
          </p:nvPr>
        </p:nvSpPr>
        <p:spPr>
          <a:xfrm>
            <a:off x="798127" y="263570"/>
            <a:ext cx="84030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SAMPLE  OUTPUT :</a:t>
            </a:r>
            <a:endParaRPr sz="3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21" name="Google Shape;921;p73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923" name="Google Shape;923;p73"/>
          <p:cNvPicPr preferRelativeResize="0"/>
          <p:nvPr/>
        </p:nvPicPr>
        <p:blipFill rotWithShape="1">
          <a:blip r:embed="rId3">
            <a:alphaModFix/>
          </a:blip>
          <a:srcRect l="908" t="18510" r="78896" b="20581"/>
          <a:stretch/>
        </p:blipFill>
        <p:spPr>
          <a:xfrm>
            <a:off x="919600" y="1408800"/>
            <a:ext cx="2817550" cy="23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3"/>
          <p:cNvPicPr preferRelativeResize="0"/>
          <p:nvPr/>
        </p:nvPicPr>
        <p:blipFill rotWithShape="1">
          <a:blip r:embed="rId3">
            <a:alphaModFix/>
          </a:blip>
          <a:srcRect l="78922" t="19531" r="1479" b="19525"/>
          <a:stretch/>
        </p:blipFill>
        <p:spPr>
          <a:xfrm>
            <a:off x="919600" y="4340050"/>
            <a:ext cx="2817550" cy="22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3"/>
          <p:cNvPicPr preferRelativeResize="0"/>
          <p:nvPr/>
        </p:nvPicPr>
        <p:blipFill rotWithShape="1">
          <a:blip r:embed="rId4">
            <a:alphaModFix/>
          </a:blip>
          <a:srcRect b="6812"/>
          <a:stretch/>
        </p:blipFill>
        <p:spPr>
          <a:xfrm>
            <a:off x="8545600" y="1369650"/>
            <a:ext cx="3083325" cy="24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3"/>
          <p:cNvPicPr preferRelativeResize="0"/>
          <p:nvPr/>
        </p:nvPicPr>
        <p:blipFill rotWithShape="1">
          <a:blip r:embed="rId4">
            <a:alphaModFix/>
          </a:blip>
          <a:srcRect b="6812"/>
          <a:stretch/>
        </p:blipFill>
        <p:spPr>
          <a:xfrm>
            <a:off x="8560275" y="4236100"/>
            <a:ext cx="3053975" cy="24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3"/>
          <p:cNvSpPr txBox="1"/>
          <p:nvPr/>
        </p:nvSpPr>
        <p:spPr>
          <a:xfrm>
            <a:off x="3737150" y="2249225"/>
            <a:ext cx="5635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----Input----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8" name="Google Shape;928;p73"/>
          <p:cNvSpPr txBox="1"/>
          <p:nvPr/>
        </p:nvSpPr>
        <p:spPr>
          <a:xfrm>
            <a:off x="3776300" y="5253575"/>
            <a:ext cx="5635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  <a:r>
              <a:rPr lang="en-US" sz="5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Output---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29" name="Google Shape;929;p73"/>
          <p:cNvCxnSpPr/>
          <p:nvPr/>
        </p:nvCxnSpPr>
        <p:spPr>
          <a:xfrm rot="10800000" flipH="1">
            <a:off x="9861425" y="5801600"/>
            <a:ext cx="7926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73"/>
          <p:cNvCxnSpPr/>
          <p:nvPr/>
        </p:nvCxnSpPr>
        <p:spPr>
          <a:xfrm rot="10800000">
            <a:off x="10722350" y="4568600"/>
            <a:ext cx="0" cy="124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73"/>
          <p:cNvCxnSpPr/>
          <p:nvPr/>
        </p:nvCxnSpPr>
        <p:spPr>
          <a:xfrm>
            <a:off x="9920125" y="4617650"/>
            <a:ext cx="19500" cy="12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73"/>
          <p:cNvCxnSpPr/>
          <p:nvPr/>
        </p:nvCxnSpPr>
        <p:spPr>
          <a:xfrm rot="10800000" flipH="1">
            <a:off x="9910350" y="4637275"/>
            <a:ext cx="851100" cy="1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73"/>
          <p:cNvSpPr txBox="1"/>
          <p:nvPr/>
        </p:nvSpPr>
        <p:spPr>
          <a:xfrm>
            <a:off x="10536475" y="4177400"/>
            <a:ext cx="5635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surprise</a:t>
            </a:r>
            <a:endParaRPr sz="18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19189" scaled="0"/>
        </a:gra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4"/>
          <p:cNvSpPr txBox="1">
            <a:spLocks noGrp="1"/>
          </p:cNvSpPr>
          <p:nvPr>
            <p:ph type="title"/>
          </p:nvPr>
        </p:nvSpPr>
        <p:spPr>
          <a:xfrm>
            <a:off x="684212" y="679623"/>
            <a:ext cx="10548080" cy="569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----&gt;used for model and weights----&gt;used for model and weights</a:t>
            </a:r>
            <a:endParaRPr/>
          </a:p>
        </p:txBody>
      </p:sp>
      <p:sp>
        <p:nvSpPr>
          <p:cNvPr id="939" name="Google Shape;939;p74"/>
          <p:cNvSpPr txBox="1">
            <a:spLocks noGrp="1"/>
          </p:cNvSpPr>
          <p:nvPr>
            <p:ph type="ft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940" name="Google Shape;940;p74"/>
          <p:cNvSpPr txBox="1">
            <a:spLocks noGrp="1"/>
          </p:cNvSpPr>
          <p:nvPr>
            <p:ph type="sldNum" idx="12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941" name="Google Shape;941;p74"/>
          <p:cNvPicPr preferRelativeResize="0"/>
          <p:nvPr/>
        </p:nvPicPr>
        <p:blipFill rotWithShape="1">
          <a:blip r:embed="rId3">
            <a:alphaModFix/>
          </a:blip>
          <a:srcRect t="2730" b="-2730"/>
          <a:stretch/>
        </p:blipFill>
        <p:spPr>
          <a:xfrm>
            <a:off x="322850" y="787200"/>
            <a:ext cx="11761576" cy="17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74"/>
          <p:cNvPicPr preferRelativeResize="0"/>
          <p:nvPr/>
        </p:nvPicPr>
        <p:blipFill rotWithShape="1">
          <a:blip r:embed="rId4">
            <a:alphaModFix/>
          </a:blip>
          <a:srcRect l="783" t="7544" r="2542"/>
          <a:stretch/>
        </p:blipFill>
        <p:spPr>
          <a:xfrm>
            <a:off x="322850" y="2504500"/>
            <a:ext cx="11761574" cy="17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4"/>
          <p:cNvPicPr preferRelativeResize="0"/>
          <p:nvPr/>
        </p:nvPicPr>
        <p:blipFill rotWithShape="1">
          <a:blip r:embed="rId5">
            <a:alphaModFix/>
          </a:blip>
          <a:srcRect l="4067" t="5034" b="22428"/>
          <a:stretch/>
        </p:blipFill>
        <p:spPr>
          <a:xfrm>
            <a:off x="322850" y="4363300"/>
            <a:ext cx="6858001" cy="12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74"/>
          <p:cNvPicPr preferRelativeResize="0"/>
          <p:nvPr/>
        </p:nvPicPr>
        <p:blipFill rotWithShape="1">
          <a:blip r:embed="rId6">
            <a:alphaModFix/>
          </a:blip>
          <a:srcRect l="1138" r="36988" b="20616"/>
          <a:stretch/>
        </p:blipFill>
        <p:spPr>
          <a:xfrm>
            <a:off x="322850" y="5786575"/>
            <a:ext cx="4295426" cy="7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74"/>
          <p:cNvSpPr txBox="1"/>
          <p:nvPr/>
        </p:nvSpPr>
        <p:spPr>
          <a:xfrm>
            <a:off x="322850" y="66650"/>
            <a:ext cx="5635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PACKAGES USED :</a:t>
            </a:r>
            <a:endParaRPr sz="3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46" name="Google Shape;946;p74"/>
          <p:cNvSpPr txBox="1"/>
          <p:nvPr/>
        </p:nvSpPr>
        <p:spPr>
          <a:xfrm>
            <a:off x="7895025" y="4881800"/>
            <a:ext cx="5635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7" name="Google Shape;947;p74"/>
          <p:cNvSpPr txBox="1"/>
          <p:nvPr/>
        </p:nvSpPr>
        <p:spPr>
          <a:xfrm>
            <a:off x="7180850" y="4725275"/>
            <a:ext cx="5635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----&gt;used for model and weights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48" name="Google Shape;948;p74"/>
          <p:cNvSpPr txBox="1"/>
          <p:nvPr/>
        </p:nvSpPr>
        <p:spPr>
          <a:xfrm>
            <a:off x="4618275" y="5886225"/>
            <a:ext cx="5635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----&gt;used for Video Capture</a:t>
            </a:r>
            <a:endParaRPr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205</Words>
  <Application>Microsoft Office PowerPoint</Application>
  <PresentationFormat>Widescreen</PresentationFormat>
  <Paragraphs>58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Source Code Pro</vt:lpstr>
      <vt:lpstr>Noto Sans Symbols</vt:lpstr>
      <vt:lpstr>Arial</vt:lpstr>
      <vt:lpstr>Merriweather</vt:lpstr>
      <vt:lpstr>EB Garamond</vt:lpstr>
      <vt:lpstr>Calibri</vt:lpstr>
      <vt:lpstr>Century Gothic</vt:lpstr>
      <vt:lpstr>Slice</vt:lpstr>
      <vt:lpstr>Slice</vt:lpstr>
      <vt:lpstr>EMOTION DETECTION</vt:lpstr>
      <vt:lpstr>BASICALLY HUMANS CARRY LOT OF EMOTIONS </vt:lpstr>
      <vt:lpstr>EMOTION DETECTION :</vt:lpstr>
      <vt:lpstr>LIBRARIES USED:</vt:lpstr>
      <vt:lpstr>PowerPoint Presentation</vt:lpstr>
      <vt:lpstr>CNN MODEL:</vt:lpstr>
      <vt:lpstr>PowerPoint Presentation</vt:lpstr>
      <vt:lpstr>PowerPoint Presentation</vt:lpstr>
      <vt:lpstr>----&gt;used for model and weights----&gt;used for model and weights</vt:lpstr>
      <vt:lpstr>PowerPoint Presentation</vt:lpstr>
      <vt:lpstr>Project link : https://github.com/monikasai197/facialexp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DETECTION</dc:title>
  <cp:lastModifiedBy>Monika Sai Pallanti</cp:lastModifiedBy>
  <cp:revision>5</cp:revision>
  <dcterms:modified xsi:type="dcterms:W3CDTF">2020-09-02T10:47:22Z</dcterms:modified>
</cp:coreProperties>
</file>